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83" r:id="rId5"/>
    <p:sldId id="873" r:id="rId6"/>
    <p:sldId id="440" r:id="rId7"/>
    <p:sldId id="302" r:id="rId8"/>
    <p:sldId id="3197" r:id="rId9"/>
    <p:sldId id="890" r:id="rId10"/>
    <p:sldId id="291" r:id="rId11"/>
    <p:sldId id="433" r:id="rId12"/>
    <p:sldId id="887" r:id="rId13"/>
    <p:sldId id="419" r:id="rId14"/>
    <p:sldId id="877" r:id="rId15"/>
    <p:sldId id="397" r:id="rId16"/>
    <p:sldId id="874" r:id="rId17"/>
    <p:sldId id="875" r:id="rId18"/>
    <p:sldId id="3199" r:id="rId19"/>
    <p:sldId id="3198" r:id="rId20"/>
    <p:sldId id="3196" r:id="rId21"/>
    <p:sldId id="891" r:id="rId22"/>
    <p:sldId id="856" r:id="rId23"/>
    <p:sldId id="88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8D9506F-A838-4DF1-95E2-DE1A2DA43297}">
          <p14:sldIdLst>
            <p14:sldId id="283"/>
            <p14:sldId id="873"/>
            <p14:sldId id="440"/>
            <p14:sldId id="302"/>
            <p14:sldId id="3197"/>
            <p14:sldId id="890"/>
            <p14:sldId id="291"/>
            <p14:sldId id="433"/>
            <p14:sldId id="887"/>
            <p14:sldId id="419"/>
            <p14:sldId id="877"/>
            <p14:sldId id="397"/>
            <p14:sldId id="874"/>
            <p14:sldId id="875"/>
            <p14:sldId id="3199"/>
            <p14:sldId id="3198"/>
            <p14:sldId id="3196"/>
            <p14:sldId id="891"/>
            <p14:sldId id="856"/>
            <p14:sldId id="8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Rose" initials="MR" lastIdx="1" clrIdx="0">
    <p:extLst>
      <p:ext uri="{19B8F6BF-5375-455C-9EA6-DF929625EA0E}">
        <p15:presenceInfo xmlns:p15="http://schemas.microsoft.com/office/powerpoint/2012/main" userId="S::mrose@centralohiotraumasystem.org::ff5d678e-f9b6-4d0b-bac7-028102af3e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077"/>
    <a:srgbClr val="A7A8AA"/>
    <a:srgbClr val="330072"/>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98A6F-18F1-495F-94AE-94CEDF1BFC0E}" v="193" dt="2023-07-17T13:24:37.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snapToGrid="0">
      <p:cViewPr>
        <p:scale>
          <a:sx n="90" d="100"/>
          <a:sy n="90" d="100"/>
        </p:scale>
        <p:origin x="269" y="62"/>
      </p:cViewPr>
      <p:guideLst/>
    </p:cSldViewPr>
  </p:slideViewPr>
  <p:notesTextViewPr>
    <p:cViewPr>
      <p:scale>
        <a:sx n="1" d="1"/>
        <a:sy n="1" d="1"/>
      </p:scale>
      <p:origin x="0" y="0"/>
    </p:cViewPr>
  </p:notesTextViewPr>
  <p:sorterViewPr>
    <p:cViewPr>
      <p:scale>
        <a:sx n="100" d="100"/>
        <a:sy n="100" d="100"/>
      </p:scale>
      <p:origin x="0" y="-1521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ose" userId="ff5d678e-f9b6-4d0b-bac7-028102af3e1f" providerId="ADAL" clId="{D6498A6F-18F1-495F-94AE-94CEDF1BFC0E}"/>
    <pc:docChg chg="undo custSel addSld delSld modSld modSection">
      <pc:chgData name="Melissa Rose" userId="ff5d678e-f9b6-4d0b-bac7-028102af3e1f" providerId="ADAL" clId="{D6498A6F-18F1-495F-94AE-94CEDF1BFC0E}" dt="2023-07-17T13:25:15.303" v="1324" actId="6549"/>
      <pc:docMkLst>
        <pc:docMk/>
      </pc:docMkLst>
      <pc:sldChg chg="del">
        <pc:chgData name="Melissa Rose" userId="ff5d678e-f9b6-4d0b-bac7-028102af3e1f" providerId="ADAL" clId="{D6498A6F-18F1-495F-94AE-94CEDF1BFC0E}" dt="2023-07-13T15:50:32.246" v="41" actId="2696"/>
        <pc:sldMkLst>
          <pc:docMk/>
          <pc:sldMk cId="110113386" sldId="259"/>
        </pc:sldMkLst>
      </pc:sldChg>
      <pc:sldChg chg="del">
        <pc:chgData name="Melissa Rose" userId="ff5d678e-f9b6-4d0b-bac7-028102af3e1f" providerId="ADAL" clId="{D6498A6F-18F1-495F-94AE-94CEDF1BFC0E}" dt="2023-07-13T18:24:20.322" v="412" actId="2696"/>
        <pc:sldMkLst>
          <pc:docMk/>
          <pc:sldMk cId="3191752856" sldId="267"/>
        </pc:sldMkLst>
      </pc:sldChg>
      <pc:sldChg chg="del">
        <pc:chgData name="Melissa Rose" userId="ff5d678e-f9b6-4d0b-bac7-028102af3e1f" providerId="ADAL" clId="{D6498A6F-18F1-495F-94AE-94CEDF1BFC0E}" dt="2023-07-13T18:29:15.045" v="488" actId="2696"/>
        <pc:sldMkLst>
          <pc:docMk/>
          <pc:sldMk cId="3877057754" sldId="268"/>
        </pc:sldMkLst>
      </pc:sldChg>
      <pc:sldChg chg="delSp add del mod">
        <pc:chgData name="Melissa Rose" userId="ff5d678e-f9b6-4d0b-bac7-028102af3e1f" providerId="ADAL" clId="{D6498A6F-18F1-495F-94AE-94CEDF1BFC0E}" dt="2023-07-13T16:05:47.048" v="196" actId="2696"/>
        <pc:sldMkLst>
          <pc:docMk/>
          <pc:sldMk cId="2252775632" sldId="285"/>
        </pc:sldMkLst>
        <pc:picChg chg="del">
          <ac:chgData name="Melissa Rose" userId="ff5d678e-f9b6-4d0b-bac7-028102af3e1f" providerId="ADAL" clId="{D6498A6F-18F1-495F-94AE-94CEDF1BFC0E}" dt="2023-07-13T16:00:45.897" v="183" actId="478"/>
          <ac:picMkLst>
            <pc:docMk/>
            <pc:sldMk cId="2252775632" sldId="285"/>
            <ac:picMk id="5" creationId="{9AE96363-AD91-4BC4-9ACF-7F5E904AC040}"/>
          </ac:picMkLst>
        </pc:picChg>
      </pc:sldChg>
      <pc:sldChg chg="addSp modSp mod modAnim">
        <pc:chgData name="Melissa Rose" userId="ff5d678e-f9b6-4d0b-bac7-028102af3e1f" providerId="ADAL" clId="{D6498A6F-18F1-495F-94AE-94CEDF1BFC0E}" dt="2023-07-13T18:33:56.864" v="507" actId="14100"/>
        <pc:sldMkLst>
          <pc:docMk/>
          <pc:sldMk cId="1479962680" sldId="291"/>
        </pc:sldMkLst>
        <pc:spChg chg="add mod">
          <ac:chgData name="Melissa Rose" userId="ff5d678e-f9b6-4d0b-bac7-028102af3e1f" providerId="ADAL" clId="{D6498A6F-18F1-495F-94AE-94CEDF1BFC0E}" dt="2023-07-13T18:33:56.864" v="507" actId="14100"/>
          <ac:spMkLst>
            <pc:docMk/>
            <pc:sldMk cId="1479962680" sldId="291"/>
            <ac:spMk id="12" creationId="{F5AB3461-51A9-9018-C610-8B5E6D7EC565}"/>
          </ac:spMkLst>
        </pc:spChg>
        <pc:picChg chg="add mod">
          <ac:chgData name="Melissa Rose" userId="ff5d678e-f9b6-4d0b-bac7-028102af3e1f" providerId="ADAL" clId="{D6498A6F-18F1-495F-94AE-94CEDF1BFC0E}" dt="2023-07-13T18:32:26.864" v="499" actId="1076"/>
          <ac:picMkLst>
            <pc:docMk/>
            <pc:sldMk cId="1479962680" sldId="291"/>
            <ac:picMk id="11" creationId="{4AD22E7F-1570-BB3E-0F71-0BC934C70545}"/>
          </ac:picMkLst>
        </pc:picChg>
      </pc:sldChg>
      <pc:sldChg chg="add">
        <pc:chgData name="Melissa Rose" userId="ff5d678e-f9b6-4d0b-bac7-028102af3e1f" providerId="ADAL" clId="{D6498A6F-18F1-495F-94AE-94CEDF1BFC0E}" dt="2023-07-13T16:27:14.053" v="221"/>
        <pc:sldMkLst>
          <pc:docMk/>
          <pc:sldMk cId="3979373426" sldId="302"/>
        </pc:sldMkLst>
      </pc:sldChg>
      <pc:sldChg chg="del">
        <pc:chgData name="Melissa Rose" userId="ff5d678e-f9b6-4d0b-bac7-028102af3e1f" providerId="ADAL" clId="{D6498A6F-18F1-495F-94AE-94CEDF1BFC0E}" dt="2023-07-13T18:23:13.038" v="409" actId="2696"/>
        <pc:sldMkLst>
          <pc:docMk/>
          <pc:sldMk cId="210934099" sldId="371"/>
        </pc:sldMkLst>
      </pc:sldChg>
      <pc:sldChg chg="modSp del mod">
        <pc:chgData name="Melissa Rose" userId="ff5d678e-f9b6-4d0b-bac7-028102af3e1f" providerId="ADAL" clId="{D6498A6F-18F1-495F-94AE-94CEDF1BFC0E}" dt="2023-07-13T18:41:14.393" v="530" actId="2696"/>
        <pc:sldMkLst>
          <pc:docMk/>
          <pc:sldMk cId="485122105" sldId="374"/>
        </pc:sldMkLst>
        <pc:spChg chg="mod">
          <ac:chgData name="Melissa Rose" userId="ff5d678e-f9b6-4d0b-bac7-028102af3e1f" providerId="ADAL" clId="{D6498A6F-18F1-495F-94AE-94CEDF1BFC0E}" dt="2023-07-13T18:40:07.896" v="516" actId="21"/>
          <ac:spMkLst>
            <pc:docMk/>
            <pc:sldMk cId="485122105" sldId="374"/>
            <ac:spMk id="3" creationId="{484245FA-B3FE-4D7E-92AF-E8E6F07C08D1}"/>
          </ac:spMkLst>
        </pc:spChg>
      </pc:sldChg>
      <pc:sldChg chg="del">
        <pc:chgData name="Melissa Rose" userId="ff5d678e-f9b6-4d0b-bac7-028102af3e1f" providerId="ADAL" clId="{D6498A6F-18F1-495F-94AE-94CEDF1BFC0E}" dt="2023-07-13T18:24:12.553" v="410" actId="2696"/>
        <pc:sldMkLst>
          <pc:docMk/>
          <pc:sldMk cId="126012352" sldId="396"/>
        </pc:sldMkLst>
      </pc:sldChg>
      <pc:sldChg chg="del">
        <pc:chgData name="Melissa Rose" userId="ff5d678e-f9b6-4d0b-bac7-028102af3e1f" providerId="ADAL" clId="{D6498A6F-18F1-495F-94AE-94CEDF1BFC0E}" dt="2023-07-13T18:22:40.823" v="407" actId="2696"/>
        <pc:sldMkLst>
          <pc:docMk/>
          <pc:sldMk cId="2052503853" sldId="403"/>
        </pc:sldMkLst>
      </pc:sldChg>
      <pc:sldChg chg="modSp mod">
        <pc:chgData name="Melissa Rose" userId="ff5d678e-f9b6-4d0b-bac7-028102af3e1f" providerId="ADAL" clId="{D6498A6F-18F1-495F-94AE-94CEDF1BFC0E}" dt="2023-07-13T16:00:34.317" v="182" actId="20577"/>
        <pc:sldMkLst>
          <pc:docMk/>
          <pc:sldMk cId="2813907113" sldId="419"/>
        </pc:sldMkLst>
        <pc:spChg chg="mod">
          <ac:chgData name="Melissa Rose" userId="ff5d678e-f9b6-4d0b-bac7-028102af3e1f" providerId="ADAL" clId="{D6498A6F-18F1-495F-94AE-94CEDF1BFC0E}" dt="2023-07-13T16:00:34.317" v="182" actId="20577"/>
          <ac:spMkLst>
            <pc:docMk/>
            <pc:sldMk cId="2813907113" sldId="419"/>
            <ac:spMk id="2" creationId="{34280841-5BE0-4A4B-9D2B-CF52883A15BC}"/>
          </ac:spMkLst>
        </pc:spChg>
      </pc:sldChg>
      <pc:sldChg chg="del">
        <pc:chgData name="Melissa Rose" userId="ff5d678e-f9b6-4d0b-bac7-028102af3e1f" providerId="ADAL" clId="{D6498A6F-18F1-495F-94AE-94CEDF1BFC0E}" dt="2023-07-13T18:25:01.464" v="416" actId="2696"/>
        <pc:sldMkLst>
          <pc:docMk/>
          <pc:sldMk cId="4226589433" sldId="420"/>
        </pc:sldMkLst>
      </pc:sldChg>
      <pc:sldChg chg="modSp del mod">
        <pc:chgData name="Melissa Rose" userId="ff5d678e-f9b6-4d0b-bac7-028102af3e1f" providerId="ADAL" clId="{D6498A6F-18F1-495F-94AE-94CEDF1BFC0E}" dt="2023-07-13T16:05:06.973" v="193" actId="2696"/>
        <pc:sldMkLst>
          <pc:docMk/>
          <pc:sldMk cId="4151585102" sldId="424"/>
        </pc:sldMkLst>
        <pc:spChg chg="mod">
          <ac:chgData name="Melissa Rose" userId="ff5d678e-f9b6-4d0b-bac7-028102af3e1f" providerId="ADAL" clId="{D6498A6F-18F1-495F-94AE-94CEDF1BFC0E}" dt="2023-07-13T16:01:44.848" v="191" actId="20577"/>
          <ac:spMkLst>
            <pc:docMk/>
            <pc:sldMk cId="4151585102" sldId="424"/>
            <ac:spMk id="3" creationId="{73312B45-A1FB-4143-9EA1-BAC3B37C8AE2}"/>
          </ac:spMkLst>
        </pc:spChg>
      </pc:sldChg>
      <pc:sldChg chg="modSp del mod">
        <pc:chgData name="Melissa Rose" userId="ff5d678e-f9b6-4d0b-bac7-028102af3e1f" providerId="ADAL" clId="{D6498A6F-18F1-495F-94AE-94CEDF1BFC0E}" dt="2023-07-13T18:24:37.111" v="414" actId="2696"/>
        <pc:sldMkLst>
          <pc:docMk/>
          <pc:sldMk cId="2432462463" sldId="426"/>
        </pc:sldMkLst>
        <pc:spChg chg="mod">
          <ac:chgData name="Melissa Rose" userId="ff5d678e-f9b6-4d0b-bac7-028102af3e1f" providerId="ADAL" clId="{D6498A6F-18F1-495F-94AE-94CEDF1BFC0E}" dt="2023-07-13T16:06:51.630" v="207" actId="20577"/>
          <ac:spMkLst>
            <pc:docMk/>
            <pc:sldMk cId="2432462463" sldId="426"/>
            <ac:spMk id="3" creationId="{C72231AD-9400-4ADB-B3CF-333F89D15E46}"/>
          </ac:spMkLst>
        </pc:spChg>
      </pc:sldChg>
      <pc:sldChg chg="modSp mod">
        <pc:chgData name="Melissa Rose" userId="ff5d678e-f9b6-4d0b-bac7-028102af3e1f" providerId="ADAL" clId="{D6498A6F-18F1-495F-94AE-94CEDF1BFC0E}" dt="2023-07-13T18:34:37.794" v="508" actId="20577"/>
        <pc:sldMkLst>
          <pc:docMk/>
          <pc:sldMk cId="1776988417" sldId="433"/>
        </pc:sldMkLst>
        <pc:spChg chg="mod">
          <ac:chgData name="Melissa Rose" userId="ff5d678e-f9b6-4d0b-bac7-028102af3e1f" providerId="ADAL" clId="{D6498A6F-18F1-495F-94AE-94CEDF1BFC0E}" dt="2023-07-13T18:34:37.794" v="508" actId="20577"/>
          <ac:spMkLst>
            <pc:docMk/>
            <pc:sldMk cId="1776988417" sldId="433"/>
            <ac:spMk id="3" creationId="{6556636F-8A4E-45EB-AAE9-692D9C4FF936}"/>
          </ac:spMkLst>
        </pc:spChg>
      </pc:sldChg>
      <pc:sldChg chg="del">
        <pc:chgData name="Melissa Rose" userId="ff5d678e-f9b6-4d0b-bac7-028102af3e1f" providerId="ADAL" clId="{D6498A6F-18F1-495F-94AE-94CEDF1BFC0E}" dt="2023-07-13T18:25:04.059" v="417" actId="2696"/>
        <pc:sldMkLst>
          <pc:docMk/>
          <pc:sldMk cId="4176090045" sldId="436"/>
        </pc:sldMkLst>
      </pc:sldChg>
      <pc:sldChg chg="del">
        <pc:chgData name="Melissa Rose" userId="ff5d678e-f9b6-4d0b-bac7-028102af3e1f" providerId="ADAL" clId="{D6498A6F-18F1-495F-94AE-94CEDF1BFC0E}" dt="2023-07-13T16:27:17.512" v="222" actId="2696"/>
        <pc:sldMkLst>
          <pc:docMk/>
          <pc:sldMk cId="1103525360" sldId="439"/>
        </pc:sldMkLst>
      </pc:sldChg>
      <pc:sldChg chg="modSp del mod">
        <pc:chgData name="Melissa Rose" userId="ff5d678e-f9b6-4d0b-bac7-028102af3e1f" providerId="ADAL" clId="{D6498A6F-18F1-495F-94AE-94CEDF1BFC0E}" dt="2023-07-13T18:24:34.251" v="413" actId="2696"/>
        <pc:sldMkLst>
          <pc:docMk/>
          <pc:sldMk cId="14970053" sldId="450"/>
        </pc:sldMkLst>
        <pc:spChg chg="mod">
          <ac:chgData name="Melissa Rose" userId="ff5d678e-f9b6-4d0b-bac7-028102af3e1f" providerId="ADAL" clId="{D6498A6F-18F1-495F-94AE-94CEDF1BFC0E}" dt="2023-07-13T16:06:35.756" v="202" actId="27636"/>
          <ac:spMkLst>
            <pc:docMk/>
            <pc:sldMk cId="14970053" sldId="450"/>
            <ac:spMk id="3" creationId="{11846DA7-CEC3-4FD5-8F29-4E421EF7AED7}"/>
          </ac:spMkLst>
        </pc:spChg>
      </pc:sldChg>
      <pc:sldChg chg="add del">
        <pc:chgData name="Melissa Rose" userId="ff5d678e-f9b6-4d0b-bac7-028102af3e1f" providerId="ADAL" clId="{D6498A6F-18F1-495F-94AE-94CEDF1BFC0E}" dt="2023-07-13T16:05:50.523" v="197" actId="2696"/>
        <pc:sldMkLst>
          <pc:docMk/>
          <pc:sldMk cId="3504258940" sldId="453"/>
        </pc:sldMkLst>
      </pc:sldChg>
      <pc:sldChg chg="del">
        <pc:chgData name="Melissa Rose" userId="ff5d678e-f9b6-4d0b-bac7-028102af3e1f" providerId="ADAL" clId="{D6498A6F-18F1-495F-94AE-94CEDF1BFC0E}" dt="2023-07-13T16:08:07.852" v="210" actId="2696"/>
        <pc:sldMkLst>
          <pc:docMk/>
          <pc:sldMk cId="1583806300" sldId="475"/>
        </pc:sldMkLst>
      </pc:sldChg>
      <pc:sldChg chg="add del">
        <pc:chgData name="Melissa Rose" userId="ff5d678e-f9b6-4d0b-bac7-028102af3e1f" providerId="ADAL" clId="{D6498A6F-18F1-495F-94AE-94CEDF1BFC0E}" dt="2023-07-13T18:16:16.392" v="223" actId="2696"/>
        <pc:sldMkLst>
          <pc:docMk/>
          <pc:sldMk cId="1861545919" sldId="490"/>
        </pc:sldMkLst>
      </pc:sldChg>
      <pc:sldChg chg="del">
        <pc:chgData name="Melissa Rose" userId="ff5d678e-f9b6-4d0b-bac7-028102af3e1f" providerId="ADAL" clId="{D6498A6F-18F1-495F-94AE-94CEDF1BFC0E}" dt="2023-07-13T18:28:43.896" v="478" actId="2696"/>
        <pc:sldMkLst>
          <pc:docMk/>
          <pc:sldMk cId="1780203574" sldId="688"/>
        </pc:sldMkLst>
      </pc:sldChg>
      <pc:sldChg chg="modSp del mod">
        <pc:chgData name="Melissa Rose" userId="ff5d678e-f9b6-4d0b-bac7-028102af3e1f" providerId="ADAL" clId="{D6498A6F-18F1-495F-94AE-94CEDF1BFC0E}" dt="2023-07-13T18:29:24.764" v="489" actId="2696"/>
        <pc:sldMkLst>
          <pc:docMk/>
          <pc:sldMk cId="3121830815" sldId="693"/>
        </pc:sldMkLst>
        <pc:spChg chg="mod">
          <ac:chgData name="Melissa Rose" userId="ff5d678e-f9b6-4d0b-bac7-028102af3e1f" providerId="ADAL" clId="{D6498A6F-18F1-495F-94AE-94CEDF1BFC0E}" dt="2023-07-13T16:14:14.412" v="215" actId="20577"/>
          <ac:spMkLst>
            <pc:docMk/>
            <pc:sldMk cId="3121830815" sldId="693"/>
            <ac:spMk id="2" creationId="{8C8CB0D2-9423-40E8-98BB-E7728F6255AD}"/>
          </ac:spMkLst>
        </pc:spChg>
        <pc:spChg chg="mod">
          <ac:chgData name="Melissa Rose" userId="ff5d678e-f9b6-4d0b-bac7-028102af3e1f" providerId="ADAL" clId="{D6498A6F-18F1-495F-94AE-94CEDF1BFC0E}" dt="2023-07-13T18:20:17.175" v="360" actId="21"/>
          <ac:spMkLst>
            <pc:docMk/>
            <pc:sldMk cId="3121830815" sldId="693"/>
            <ac:spMk id="4" creationId="{081DCD5D-B49F-EE5A-E212-7D10289F8D82}"/>
          </ac:spMkLst>
        </pc:spChg>
      </pc:sldChg>
      <pc:sldChg chg="del">
        <pc:chgData name="Melissa Rose" userId="ff5d678e-f9b6-4d0b-bac7-028102af3e1f" providerId="ADAL" clId="{D6498A6F-18F1-495F-94AE-94CEDF1BFC0E}" dt="2023-07-13T18:25:47.023" v="419" actId="2696"/>
        <pc:sldMkLst>
          <pc:docMk/>
          <pc:sldMk cId="1411834911" sldId="694"/>
        </pc:sldMkLst>
      </pc:sldChg>
      <pc:sldChg chg="addSp delSp modSp mod">
        <pc:chgData name="Melissa Rose" userId="ff5d678e-f9b6-4d0b-bac7-028102af3e1f" providerId="ADAL" clId="{D6498A6F-18F1-495F-94AE-94CEDF1BFC0E}" dt="2023-07-13T18:28:39.421" v="477" actId="1076"/>
        <pc:sldMkLst>
          <pc:docMk/>
          <pc:sldMk cId="1322189526" sldId="856"/>
        </pc:sldMkLst>
        <pc:spChg chg="del mod">
          <ac:chgData name="Melissa Rose" userId="ff5d678e-f9b6-4d0b-bac7-028102af3e1f" providerId="ADAL" clId="{D6498A6F-18F1-495F-94AE-94CEDF1BFC0E}" dt="2023-07-13T18:28:36.810" v="475" actId="21"/>
          <ac:spMkLst>
            <pc:docMk/>
            <pc:sldMk cId="1322189526" sldId="856"/>
            <ac:spMk id="2" creationId="{90ADE3E8-FD27-4140-B9B2-71FA1889924A}"/>
          </ac:spMkLst>
        </pc:spChg>
        <pc:spChg chg="mod">
          <ac:chgData name="Melissa Rose" userId="ff5d678e-f9b6-4d0b-bac7-028102af3e1f" providerId="ADAL" clId="{D6498A6F-18F1-495F-94AE-94CEDF1BFC0E}" dt="2023-07-13T18:26:51.059" v="469" actId="20577"/>
          <ac:spMkLst>
            <pc:docMk/>
            <pc:sldMk cId="1322189526" sldId="856"/>
            <ac:spMk id="3" creationId="{F8619D47-3668-47F9-99AD-09C9C3F2513C}"/>
          </ac:spMkLst>
        </pc:spChg>
        <pc:spChg chg="add del mod">
          <ac:chgData name="Melissa Rose" userId="ff5d678e-f9b6-4d0b-bac7-028102af3e1f" providerId="ADAL" clId="{D6498A6F-18F1-495F-94AE-94CEDF1BFC0E}" dt="2023-07-13T18:28:34.374" v="474" actId="21"/>
          <ac:spMkLst>
            <pc:docMk/>
            <pc:sldMk cId="1322189526" sldId="856"/>
            <ac:spMk id="6" creationId="{48F0392F-4FED-9315-E43E-321DBE2E5268}"/>
          </ac:spMkLst>
        </pc:spChg>
        <pc:picChg chg="add mod">
          <ac:chgData name="Melissa Rose" userId="ff5d678e-f9b6-4d0b-bac7-028102af3e1f" providerId="ADAL" clId="{D6498A6F-18F1-495F-94AE-94CEDF1BFC0E}" dt="2023-07-13T18:28:39.421" v="477" actId="1076"/>
          <ac:picMkLst>
            <pc:docMk/>
            <pc:sldMk cId="1322189526" sldId="856"/>
            <ac:picMk id="5" creationId="{7A831EC7-A517-95CA-DFF6-C3E4DE1F7A0E}"/>
          </ac:picMkLst>
        </pc:picChg>
      </pc:sldChg>
      <pc:sldChg chg="del">
        <pc:chgData name="Melissa Rose" userId="ff5d678e-f9b6-4d0b-bac7-028102af3e1f" providerId="ADAL" clId="{D6498A6F-18F1-495F-94AE-94CEDF1BFC0E}" dt="2023-07-13T16:07:38.688" v="208" actId="2696"/>
        <pc:sldMkLst>
          <pc:docMk/>
          <pc:sldMk cId="157555244" sldId="858"/>
        </pc:sldMkLst>
      </pc:sldChg>
      <pc:sldChg chg="modSp del mod">
        <pc:chgData name="Melissa Rose" userId="ff5d678e-f9b6-4d0b-bac7-028102af3e1f" providerId="ADAL" clId="{D6498A6F-18F1-495F-94AE-94CEDF1BFC0E}" dt="2023-07-13T16:06:43.215" v="203" actId="2696"/>
        <pc:sldMkLst>
          <pc:docMk/>
          <pc:sldMk cId="2764078867" sldId="870"/>
        </pc:sldMkLst>
        <pc:spChg chg="mod">
          <ac:chgData name="Melissa Rose" userId="ff5d678e-f9b6-4d0b-bac7-028102af3e1f" providerId="ADAL" clId="{D6498A6F-18F1-495F-94AE-94CEDF1BFC0E}" dt="2023-07-13T16:06:25.025" v="199" actId="21"/>
          <ac:spMkLst>
            <pc:docMk/>
            <pc:sldMk cId="2764078867" sldId="870"/>
            <ac:spMk id="3" creationId="{00F0B032-2923-451E-A501-A3A838FC95DA}"/>
          </ac:spMkLst>
        </pc:spChg>
      </pc:sldChg>
      <pc:sldChg chg="modSp mod">
        <pc:chgData name="Melissa Rose" userId="ff5d678e-f9b6-4d0b-bac7-028102af3e1f" providerId="ADAL" clId="{D6498A6F-18F1-495F-94AE-94CEDF1BFC0E}" dt="2023-07-17T13:15:20.464" v="713" actId="20577"/>
        <pc:sldMkLst>
          <pc:docMk/>
          <pc:sldMk cId="4148217886" sldId="873"/>
        </pc:sldMkLst>
        <pc:spChg chg="mod">
          <ac:chgData name="Melissa Rose" userId="ff5d678e-f9b6-4d0b-bac7-028102af3e1f" providerId="ADAL" clId="{D6498A6F-18F1-495F-94AE-94CEDF1BFC0E}" dt="2023-07-13T18:22:12.144" v="404" actId="255"/>
          <ac:spMkLst>
            <pc:docMk/>
            <pc:sldMk cId="4148217886" sldId="873"/>
            <ac:spMk id="2" creationId="{6A9FDD5E-F35B-1F5D-85DC-3E1DEFBE9198}"/>
          </ac:spMkLst>
        </pc:spChg>
        <pc:graphicFrameChg chg="mod">
          <ac:chgData name="Melissa Rose" userId="ff5d678e-f9b6-4d0b-bac7-028102af3e1f" providerId="ADAL" clId="{D6498A6F-18F1-495F-94AE-94CEDF1BFC0E}" dt="2023-07-17T13:15:20.464" v="713" actId="20577"/>
          <ac:graphicFrameMkLst>
            <pc:docMk/>
            <pc:sldMk cId="4148217886" sldId="873"/>
            <ac:graphicFrameMk id="4" creationId="{D910A3B8-08F5-83AE-17FD-94143FE0FAD7}"/>
          </ac:graphicFrameMkLst>
        </pc:graphicFrameChg>
      </pc:sldChg>
      <pc:sldChg chg="delSp mod">
        <pc:chgData name="Melissa Rose" userId="ff5d678e-f9b6-4d0b-bac7-028102af3e1f" providerId="ADAL" clId="{D6498A6F-18F1-495F-94AE-94CEDF1BFC0E}" dt="2023-07-13T18:39:32.482" v="515" actId="21"/>
        <pc:sldMkLst>
          <pc:docMk/>
          <pc:sldMk cId="2582025131" sldId="874"/>
        </pc:sldMkLst>
        <pc:spChg chg="del">
          <ac:chgData name="Melissa Rose" userId="ff5d678e-f9b6-4d0b-bac7-028102af3e1f" providerId="ADAL" clId="{D6498A6F-18F1-495F-94AE-94CEDF1BFC0E}" dt="2023-07-13T18:39:32.482" v="515" actId="21"/>
          <ac:spMkLst>
            <pc:docMk/>
            <pc:sldMk cId="2582025131" sldId="874"/>
            <ac:spMk id="14" creationId="{17391F61-05A8-D329-24A5-2219BD274C93}"/>
          </ac:spMkLst>
        </pc:spChg>
      </pc:sldChg>
      <pc:sldChg chg="addSp modSp mod">
        <pc:chgData name="Melissa Rose" userId="ff5d678e-f9b6-4d0b-bac7-028102af3e1f" providerId="ADAL" clId="{D6498A6F-18F1-495F-94AE-94CEDF1BFC0E}" dt="2023-07-17T13:19:24.489" v="1035" actId="20577"/>
        <pc:sldMkLst>
          <pc:docMk/>
          <pc:sldMk cId="1705547419" sldId="875"/>
        </pc:sldMkLst>
        <pc:spChg chg="add mod">
          <ac:chgData name="Melissa Rose" userId="ff5d678e-f9b6-4d0b-bac7-028102af3e1f" providerId="ADAL" clId="{D6498A6F-18F1-495F-94AE-94CEDF1BFC0E}" dt="2023-07-17T13:19:24.489" v="1035" actId="20577"/>
          <ac:spMkLst>
            <pc:docMk/>
            <pc:sldMk cId="1705547419" sldId="875"/>
            <ac:spMk id="3" creationId="{D0AEFFBF-420C-15DA-D403-82D3C44572CE}"/>
          </ac:spMkLst>
        </pc:spChg>
      </pc:sldChg>
      <pc:sldChg chg="del">
        <pc:chgData name="Melissa Rose" userId="ff5d678e-f9b6-4d0b-bac7-028102af3e1f" providerId="ADAL" clId="{D6498A6F-18F1-495F-94AE-94CEDF1BFC0E}" dt="2023-07-13T15:50:51.920" v="42" actId="2696"/>
        <pc:sldMkLst>
          <pc:docMk/>
          <pc:sldMk cId="3401974245" sldId="876"/>
        </pc:sldMkLst>
      </pc:sldChg>
      <pc:sldChg chg="addSp modSp del mod">
        <pc:chgData name="Melissa Rose" userId="ff5d678e-f9b6-4d0b-bac7-028102af3e1f" providerId="ADAL" clId="{D6498A6F-18F1-495F-94AE-94CEDF1BFC0E}" dt="2023-07-13T16:05:26.052" v="194" actId="2696"/>
        <pc:sldMkLst>
          <pc:docMk/>
          <pc:sldMk cId="1586956083" sldId="877"/>
        </pc:sldMkLst>
        <pc:spChg chg="mod">
          <ac:chgData name="Melissa Rose" userId="ff5d678e-f9b6-4d0b-bac7-028102af3e1f" providerId="ADAL" clId="{D6498A6F-18F1-495F-94AE-94CEDF1BFC0E}" dt="2023-07-13T15:54:45.339" v="58"/>
          <ac:spMkLst>
            <pc:docMk/>
            <pc:sldMk cId="1586956083" sldId="877"/>
            <ac:spMk id="2" creationId="{EBE7C128-B2BD-9E69-D10B-BB3653A69222}"/>
          </ac:spMkLst>
        </pc:spChg>
        <pc:spChg chg="mod">
          <ac:chgData name="Melissa Rose" userId="ff5d678e-f9b6-4d0b-bac7-028102af3e1f" providerId="ADAL" clId="{D6498A6F-18F1-495F-94AE-94CEDF1BFC0E}" dt="2023-07-13T15:51:35.294" v="43" actId="6549"/>
          <ac:spMkLst>
            <pc:docMk/>
            <pc:sldMk cId="1586956083" sldId="877"/>
            <ac:spMk id="3" creationId="{BF195A82-E7D7-964E-0D79-303589C941A8}"/>
          </ac:spMkLst>
        </pc:spChg>
        <pc:picChg chg="add mod modCrop">
          <ac:chgData name="Melissa Rose" userId="ff5d678e-f9b6-4d0b-bac7-028102af3e1f" providerId="ADAL" clId="{D6498A6F-18F1-495F-94AE-94CEDF1BFC0E}" dt="2023-07-13T15:55:11.732" v="60" actId="1582"/>
          <ac:picMkLst>
            <pc:docMk/>
            <pc:sldMk cId="1586956083" sldId="877"/>
            <ac:picMk id="5" creationId="{422A29D1-02AE-08BC-E36F-405F02EDAEC4}"/>
          </ac:picMkLst>
        </pc:picChg>
      </pc:sldChg>
      <pc:sldChg chg="addSp delSp modSp add mod">
        <pc:chgData name="Melissa Rose" userId="ff5d678e-f9b6-4d0b-bac7-028102af3e1f" providerId="ADAL" clId="{D6498A6F-18F1-495F-94AE-94CEDF1BFC0E}" dt="2023-07-17T13:14:38.151" v="703" actId="1582"/>
        <pc:sldMkLst>
          <pc:docMk/>
          <pc:sldMk cId="4035521113" sldId="877"/>
        </pc:sldMkLst>
        <pc:picChg chg="del">
          <ac:chgData name="Melissa Rose" userId="ff5d678e-f9b6-4d0b-bac7-028102af3e1f" providerId="ADAL" clId="{D6498A6F-18F1-495F-94AE-94CEDF1BFC0E}" dt="2023-07-13T18:38:52.005" v="509" actId="478"/>
          <ac:picMkLst>
            <pc:docMk/>
            <pc:sldMk cId="4035521113" sldId="877"/>
            <ac:picMk id="5" creationId="{422A29D1-02AE-08BC-E36F-405F02EDAEC4}"/>
          </ac:picMkLst>
        </pc:picChg>
        <pc:picChg chg="add mod">
          <ac:chgData name="Melissa Rose" userId="ff5d678e-f9b6-4d0b-bac7-028102af3e1f" providerId="ADAL" clId="{D6498A6F-18F1-495F-94AE-94CEDF1BFC0E}" dt="2023-07-17T13:14:38.151" v="703" actId="1582"/>
          <ac:picMkLst>
            <pc:docMk/>
            <pc:sldMk cId="4035521113" sldId="877"/>
            <ac:picMk id="6" creationId="{24E6F59D-DD08-6DB9-8464-5817E9C29E5D}"/>
          </ac:picMkLst>
        </pc:picChg>
      </pc:sldChg>
      <pc:sldChg chg="del">
        <pc:chgData name="Melissa Rose" userId="ff5d678e-f9b6-4d0b-bac7-028102af3e1f" providerId="ADAL" clId="{D6498A6F-18F1-495F-94AE-94CEDF1BFC0E}" dt="2023-07-13T18:24:41.114" v="415" actId="2696"/>
        <pc:sldMkLst>
          <pc:docMk/>
          <pc:sldMk cId="1839193622" sldId="886"/>
        </pc:sldMkLst>
      </pc:sldChg>
      <pc:sldChg chg="addSp delSp modSp new mod modClrScheme chgLayout">
        <pc:chgData name="Melissa Rose" userId="ff5d678e-f9b6-4d0b-bac7-028102af3e1f" providerId="ADAL" clId="{D6498A6F-18F1-495F-94AE-94CEDF1BFC0E}" dt="2023-07-17T13:15:04.165" v="704" actId="1582"/>
        <pc:sldMkLst>
          <pc:docMk/>
          <pc:sldMk cId="382486935" sldId="887"/>
        </pc:sldMkLst>
        <pc:spChg chg="mod">
          <ac:chgData name="Melissa Rose" userId="ff5d678e-f9b6-4d0b-bac7-028102af3e1f" providerId="ADAL" clId="{D6498A6F-18F1-495F-94AE-94CEDF1BFC0E}" dt="2023-07-13T15:59:16.652" v="81" actId="26606"/>
          <ac:spMkLst>
            <pc:docMk/>
            <pc:sldMk cId="382486935" sldId="887"/>
            <ac:spMk id="2" creationId="{27384F19-68EE-1B09-5DE9-5854E9C7FCFE}"/>
          </ac:spMkLst>
        </pc:spChg>
        <pc:spChg chg="del">
          <ac:chgData name="Melissa Rose" userId="ff5d678e-f9b6-4d0b-bac7-028102af3e1f" providerId="ADAL" clId="{D6498A6F-18F1-495F-94AE-94CEDF1BFC0E}" dt="2023-07-13T15:59:11.320" v="80" actId="22"/>
          <ac:spMkLst>
            <pc:docMk/>
            <pc:sldMk cId="382486935" sldId="887"/>
            <ac:spMk id="3" creationId="{4315E9E3-0226-A928-3FE9-5092996C39F8}"/>
          </ac:spMkLst>
        </pc:spChg>
        <pc:spChg chg="add mod">
          <ac:chgData name="Melissa Rose" userId="ff5d678e-f9b6-4d0b-bac7-028102af3e1f" providerId="ADAL" clId="{D6498A6F-18F1-495F-94AE-94CEDF1BFC0E}" dt="2023-07-13T16:00:05.079" v="170" actId="20577"/>
          <ac:spMkLst>
            <pc:docMk/>
            <pc:sldMk cId="382486935" sldId="887"/>
            <ac:spMk id="10" creationId="{36DA156C-5FFC-12D1-F579-46FF8757E8E9}"/>
          </ac:spMkLst>
        </pc:spChg>
        <pc:picChg chg="add mod ord">
          <ac:chgData name="Melissa Rose" userId="ff5d678e-f9b6-4d0b-bac7-028102af3e1f" providerId="ADAL" clId="{D6498A6F-18F1-495F-94AE-94CEDF1BFC0E}" dt="2023-07-17T13:15:04.165" v="704" actId="1582"/>
          <ac:picMkLst>
            <pc:docMk/>
            <pc:sldMk cId="382486935" sldId="887"/>
            <ac:picMk id="5" creationId="{9DBD5F79-870B-1D8B-01BD-95D24D45B120}"/>
          </ac:picMkLst>
        </pc:picChg>
      </pc:sldChg>
      <pc:sldChg chg="add del">
        <pc:chgData name="Melissa Rose" userId="ff5d678e-f9b6-4d0b-bac7-028102af3e1f" providerId="ADAL" clId="{D6498A6F-18F1-495F-94AE-94CEDF1BFC0E}" dt="2023-07-13T18:24:17.562" v="411" actId="2696"/>
        <pc:sldMkLst>
          <pc:docMk/>
          <pc:sldMk cId="2775035968" sldId="888"/>
        </pc:sldMkLst>
      </pc:sldChg>
      <pc:sldChg chg="modSp add mod">
        <pc:chgData name="Melissa Rose" userId="ff5d678e-f9b6-4d0b-bac7-028102af3e1f" providerId="ADAL" clId="{D6498A6F-18F1-495F-94AE-94CEDF1BFC0E}" dt="2023-07-13T18:29:04.932" v="487" actId="20577"/>
        <pc:sldMkLst>
          <pc:docMk/>
          <pc:sldMk cId="2273177740" sldId="889"/>
        </pc:sldMkLst>
        <pc:spChg chg="mod">
          <ac:chgData name="Melissa Rose" userId="ff5d678e-f9b6-4d0b-bac7-028102af3e1f" providerId="ADAL" clId="{D6498A6F-18F1-495F-94AE-94CEDF1BFC0E}" dt="2023-07-13T18:29:04.932" v="487" actId="20577"/>
          <ac:spMkLst>
            <pc:docMk/>
            <pc:sldMk cId="2273177740" sldId="889"/>
            <ac:spMk id="9" creationId="{D8C931C3-7E6E-16F9-4F0B-A386C8C60EFA}"/>
          </ac:spMkLst>
        </pc:spChg>
      </pc:sldChg>
      <pc:sldChg chg="addSp modSp add mod">
        <pc:chgData name="Melissa Rose" userId="ff5d678e-f9b6-4d0b-bac7-028102af3e1f" providerId="ADAL" clId="{D6498A6F-18F1-495F-94AE-94CEDF1BFC0E}" dt="2023-07-13T18:41:08.201" v="529" actId="20577"/>
        <pc:sldMkLst>
          <pc:docMk/>
          <pc:sldMk cId="1252459980" sldId="890"/>
        </pc:sldMkLst>
        <pc:spChg chg="add mod">
          <ac:chgData name="Melissa Rose" userId="ff5d678e-f9b6-4d0b-bac7-028102af3e1f" providerId="ADAL" clId="{D6498A6F-18F1-495F-94AE-94CEDF1BFC0E}" dt="2023-07-13T18:41:08.201" v="529" actId="20577"/>
          <ac:spMkLst>
            <pc:docMk/>
            <pc:sldMk cId="1252459980" sldId="890"/>
            <ac:spMk id="5" creationId="{F4D05A93-4722-A418-3AFA-FB01363C1ADF}"/>
          </ac:spMkLst>
        </pc:spChg>
      </pc:sldChg>
      <pc:sldChg chg="addSp modSp add mod modClrScheme chgLayout">
        <pc:chgData name="Melissa Rose" userId="ff5d678e-f9b6-4d0b-bac7-028102af3e1f" providerId="ADAL" clId="{D6498A6F-18F1-495F-94AE-94CEDF1BFC0E}" dt="2023-07-13T18:26:07.322" v="421" actId="26606"/>
        <pc:sldMkLst>
          <pc:docMk/>
          <pc:sldMk cId="3824281083" sldId="891"/>
        </pc:sldMkLst>
        <pc:spChg chg="mod">
          <ac:chgData name="Melissa Rose" userId="ff5d678e-f9b6-4d0b-bac7-028102af3e1f" providerId="ADAL" clId="{D6498A6F-18F1-495F-94AE-94CEDF1BFC0E}" dt="2023-07-13T18:26:07.322" v="421" actId="26606"/>
          <ac:spMkLst>
            <pc:docMk/>
            <pc:sldMk cId="3824281083" sldId="891"/>
            <ac:spMk id="5" creationId="{241DEB6A-CF52-4D8C-BE3D-397F31E77AE7}"/>
          </ac:spMkLst>
        </pc:spChg>
        <pc:spChg chg="mod">
          <ac:chgData name="Melissa Rose" userId="ff5d678e-f9b6-4d0b-bac7-028102af3e1f" providerId="ADAL" clId="{D6498A6F-18F1-495F-94AE-94CEDF1BFC0E}" dt="2023-07-13T18:26:07.322" v="421" actId="26606"/>
          <ac:spMkLst>
            <pc:docMk/>
            <pc:sldMk cId="3824281083" sldId="891"/>
            <ac:spMk id="6" creationId="{37BAEABC-2322-4BB3-B89C-AB41BC684DB0}"/>
          </ac:spMkLst>
        </pc:spChg>
        <pc:picChg chg="add mod">
          <ac:chgData name="Melissa Rose" userId="ff5d678e-f9b6-4d0b-bac7-028102af3e1f" providerId="ADAL" clId="{D6498A6F-18F1-495F-94AE-94CEDF1BFC0E}" dt="2023-07-13T18:26:07.322" v="421" actId="26606"/>
          <ac:picMkLst>
            <pc:docMk/>
            <pc:sldMk cId="3824281083" sldId="891"/>
            <ac:picMk id="2" creationId="{BC22F494-540B-8514-068F-D5CC1849F806}"/>
          </ac:picMkLst>
        </pc:picChg>
      </pc:sldChg>
      <pc:sldChg chg="modSp new del mod">
        <pc:chgData name="Melissa Rose" userId="ff5d678e-f9b6-4d0b-bac7-028102af3e1f" providerId="ADAL" clId="{D6498A6F-18F1-495F-94AE-94CEDF1BFC0E}" dt="2023-07-17T13:11:05.760" v="584" actId="47"/>
        <pc:sldMkLst>
          <pc:docMk/>
          <pc:sldMk cId="1952544163" sldId="892"/>
        </pc:sldMkLst>
        <pc:spChg chg="mod">
          <ac:chgData name="Melissa Rose" userId="ff5d678e-f9b6-4d0b-bac7-028102af3e1f" providerId="ADAL" clId="{D6498A6F-18F1-495F-94AE-94CEDF1BFC0E}" dt="2023-07-17T13:07:32.714" v="582" actId="20577"/>
          <ac:spMkLst>
            <pc:docMk/>
            <pc:sldMk cId="1952544163" sldId="892"/>
            <ac:spMk id="2" creationId="{21F06EAB-53B1-3700-E587-C504BD4622E3}"/>
          </ac:spMkLst>
        </pc:spChg>
      </pc:sldChg>
      <pc:sldChg chg="add">
        <pc:chgData name="Melissa Rose" userId="ff5d678e-f9b6-4d0b-bac7-028102af3e1f" providerId="ADAL" clId="{D6498A6F-18F1-495F-94AE-94CEDF1BFC0E}" dt="2023-07-17T13:11:03.348" v="583"/>
        <pc:sldMkLst>
          <pc:docMk/>
          <pc:sldMk cId="3643438925" sldId="3196"/>
        </pc:sldMkLst>
      </pc:sldChg>
      <pc:sldChg chg="modSp new mod">
        <pc:chgData name="Melissa Rose" userId="ff5d678e-f9b6-4d0b-bac7-028102af3e1f" providerId="ADAL" clId="{D6498A6F-18F1-495F-94AE-94CEDF1BFC0E}" dt="2023-07-17T13:17:49.058" v="962" actId="6549"/>
        <pc:sldMkLst>
          <pc:docMk/>
          <pc:sldMk cId="1566301436" sldId="3197"/>
        </pc:sldMkLst>
        <pc:spChg chg="mod">
          <ac:chgData name="Melissa Rose" userId="ff5d678e-f9b6-4d0b-bac7-028102af3e1f" providerId="ADAL" clId="{D6498A6F-18F1-495F-94AE-94CEDF1BFC0E}" dt="2023-07-17T13:15:52.384" v="768" actId="20577"/>
          <ac:spMkLst>
            <pc:docMk/>
            <pc:sldMk cId="1566301436" sldId="3197"/>
            <ac:spMk id="2" creationId="{0B3C2B30-A914-2A61-8923-12E3C2517864}"/>
          </ac:spMkLst>
        </pc:spChg>
        <pc:spChg chg="mod">
          <ac:chgData name="Melissa Rose" userId="ff5d678e-f9b6-4d0b-bac7-028102af3e1f" providerId="ADAL" clId="{D6498A6F-18F1-495F-94AE-94CEDF1BFC0E}" dt="2023-07-17T13:17:49.058" v="962" actId="6549"/>
          <ac:spMkLst>
            <pc:docMk/>
            <pc:sldMk cId="1566301436" sldId="3197"/>
            <ac:spMk id="3" creationId="{2544F4ED-DAD0-DB52-52D5-29F0767FD1F7}"/>
          </ac:spMkLst>
        </pc:spChg>
      </pc:sldChg>
      <pc:sldChg chg="modSp new mod">
        <pc:chgData name="Melissa Rose" userId="ff5d678e-f9b6-4d0b-bac7-028102af3e1f" providerId="ADAL" clId="{D6498A6F-18F1-495F-94AE-94CEDF1BFC0E}" dt="2023-07-17T13:23:31.376" v="1260" actId="20577"/>
        <pc:sldMkLst>
          <pc:docMk/>
          <pc:sldMk cId="1930023707" sldId="3198"/>
        </pc:sldMkLst>
        <pc:spChg chg="mod">
          <ac:chgData name="Melissa Rose" userId="ff5d678e-f9b6-4d0b-bac7-028102af3e1f" providerId="ADAL" clId="{D6498A6F-18F1-495F-94AE-94CEDF1BFC0E}" dt="2023-07-17T13:22:04.727" v="1052" actId="20577"/>
          <ac:spMkLst>
            <pc:docMk/>
            <pc:sldMk cId="1930023707" sldId="3198"/>
            <ac:spMk id="2" creationId="{DA8E4C31-7E59-D6FF-7A02-C4F75B938338}"/>
          </ac:spMkLst>
        </pc:spChg>
        <pc:spChg chg="mod">
          <ac:chgData name="Melissa Rose" userId="ff5d678e-f9b6-4d0b-bac7-028102af3e1f" providerId="ADAL" clId="{D6498A6F-18F1-495F-94AE-94CEDF1BFC0E}" dt="2023-07-17T13:23:31.376" v="1260" actId="20577"/>
          <ac:spMkLst>
            <pc:docMk/>
            <pc:sldMk cId="1930023707" sldId="3198"/>
            <ac:spMk id="3" creationId="{6C5778D2-D31D-109C-C6D3-D238E8C6712E}"/>
          </ac:spMkLst>
        </pc:spChg>
      </pc:sldChg>
      <pc:sldChg chg="modSp add mod">
        <pc:chgData name="Melissa Rose" userId="ff5d678e-f9b6-4d0b-bac7-028102af3e1f" providerId="ADAL" clId="{D6498A6F-18F1-495F-94AE-94CEDF1BFC0E}" dt="2023-07-17T13:25:15.303" v="1324" actId="6549"/>
        <pc:sldMkLst>
          <pc:docMk/>
          <pc:sldMk cId="40165914" sldId="3199"/>
        </pc:sldMkLst>
        <pc:spChg chg="mod">
          <ac:chgData name="Melissa Rose" userId="ff5d678e-f9b6-4d0b-bac7-028102af3e1f" providerId="ADAL" clId="{D6498A6F-18F1-495F-94AE-94CEDF1BFC0E}" dt="2023-07-17T13:25:15.303" v="1324" actId="6549"/>
          <ac:spMkLst>
            <pc:docMk/>
            <pc:sldMk cId="40165914" sldId="3199"/>
            <ac:spMk id="6" creationId="{3EE154E8-F071-4DD5-0647-3B5F1FB869AC}"/>
          </ac:spMkLst>
        </pc:spChg>
        <pc:spChg chg="mod">
          <ac:chgData name="Melissa Rose" userId="ff5d678e-f9b6-4d0b-bac7-028102af3e1f" providerId="ADAL" clId="{D6498A6F-18F1-495F-94AE-94CEDF1BFC0E}" dt="2023-07-17T13:24:49.317" v="1298" actId="20577"/>
          <ac:spMkLst>
            <pc:docMk/>
            <pc:sldMk cId="40165914" sldId="3199"/>
            <ac:spMk id="10" creationId="{95C95EF7-17B3-20C2-4470-307B5D9DC546}"/>
          </ac:spMkLst>
        </pc:spChg>
      </pc:sldChg>
    </pc:docChg>
  </pc:docChgLst>
  <pc:docChgLst>
    <pc:chgData name="Melissa Rose" userId="ff5d678e-f9b6-4d0b-bac7-028102af3e1f" providerId="ADAL" clId="{22CF367E-2C16-41F6-96B3-EEB5FFB247C3}"/>
    <pc:docChg chg="undo custSel addSld delSld modSld sldOrd modMainMaster modSection">
      <pc:chgData name="Melissa Rose" userId="ff5d678e-f9b6-4d0b-bac7-028102af3e1f" providerId="ADAL" clId="{22CF367E-2C16-41F6-96B3-EEB5FFB247C3}" dt="2023-06-20T17:35:29.971" v="2215" actId="2696"/>
      <pc:docMkLst>
        <pc:docMk/>
      </pc:docMkLst>
      <pc:sldChg chg="modSp mod modClrScheme chgLayout">
        <pc:chgData name="Melissa Rose" userId="ff5d678e-f9b6-4d0b-bac7-028102af3e1f" providerId="ADAL" clId="{22CF367E-2C16-41F6-96B3-EEB5FFB247C3}" dt="2023-05-22T19:22:41.156" v="1429" actId="700"/>
        <pc:sldMkLst>
          <pc:docMk/>
          <pc:sldMk cId="110113386" sldId="259"/>
        </pc:sldMkLst>
        <pc:spChg chg="mod ord">
          <ac:chgData name="Melissa Rose" userId="ff5d678e-f9b6-4d0b-bac7-028102af3e1f" providerId="ADAL" clId="{22CF367E-2C16-41F6-96B3-EEB5FFB247C3}" dt="2023-05-22T19:22:41.156" v="1429" actId="700"/>
          <ac:spMkLst>
            <pc:docMk/>
            <pc:sldMk cId="110113386" sldId="259"/>
            <ac:spMk id="2" creationId="{5B71D6C5-30DA-4472-90A4-6A128334E15C}"/>
          </ac:spMkLst>
        </pc:spChg>
        <pc:spChg chg="mod ord">
          <ac:chgData name="Melissa Rose" userId="ff5d678e-f9b6-4d0b-bac7-028102af3e1f" providerId="ADAL" clId="{22CF367E-2C16-41F6-96B3-EEB5FFB247C3}" dt="2023-05-22T19:22:41.156" v="1429" actId="700"/>
          <ac:spMkLst>
            <pc:docMk/>
            <pc:sldMk cId="110113386" sldId="259"/>
            <ac:spMk id="3" creationId="{AD2DFB0E-8C74-4DD0-A083-356F4A0B2F38}"/>
          </ac:spMkLst>
        </pc:spChg>
      </pc:sldChg>
      <pc:sldChg chg="del">
        <pc:chgData name="Melissa Rose" userId="ff5d678e-f9b6-4d0b-bac7-028102af3e1f" providerId="ADAL" clId="{22CF367E-2C16-41F6-96B3-EEB5FFB247C3}" dt="2023-05-22T16:07:38.726" v="947" actId="2696"/>
        <pc:sldMkLst>
          <pc:docMk/>
          <pc:sldMk cId="3144486669" sldId="266"/>
        </pc:sldMkLst>
      </pc:sldChg>
      <pc:sldChg chg="modSp mod modClrScheme chgLayout">
        <pc:chgData name="Melissa Rose" userId="ff5d678e-f9b6-4d0b-bac7-028102af3e1f" providerId="ADAL" clId="{22CF367E-2C16-41F6-96B3-EEB5FFB247C3}" dt="2023-05-22T19:22:07.414" v="1425" actId="700"/>
        <pc:sldMkLst>
          <pc:docMk/>
          <pc:sldMk cId="3191752856" sldId="267"/>
        </pc:sldMkLst>
        <pc:spChg chg="mod ord">
          <ac:chgData name="Melissa Rose" userId="ff5d678e-f9b6-4d0b-bac7-028102af3e1f" providerId="ADAL" clId="{22CF367E-2C16-41F6-96B3-EEB5FFB247C3}" dt="2023-05-22T19:22:07.414" v="1425" actId="700"/>
          <ac:spMkLst>
            <pc:docMk/>
            <pc:sldMk cId="3191752856" sldId="267"/>
            <ac:spMk id="2" creationId="{5417E581-FDDF-4197-B00E-90BBF90CD2F5}"/>
          </ac:spMkLst>
        </pc:spChg>
        <pc:spChg chg="mod ord">
          <ac:chgData name="Melissa Rose" userId="ff5d678e-f9b6-4d0b-bac7-028102af3e1f" providerId="ADAL" clId="{22CF367E-2C16-41F6-96B3-EEB5FFB247C3}" dt="2023-05-22T19:22:07.414" v="1425" actId="700"/>
          <ac:spMkLst>
            <pc:docMk/>
            <pc:sldMk cId="3191752856" sldId="267"/>
            <ac:spMk id="3" creationId="{E04CF4FE-4E1C-4145-AEFF-B1F760721C90}"/>
          </ac:spMkLst>
        </pc:spChg>
      </pc:sldChg>
      <pc:sldChg chg="modSp mod modClrScheme chgLayout">
        <pc:chgData name="Melissa Rose" userId="ff5d678e-f9b6-4d0b-bac7-028102af3e1f" providerId="ADAL" clId="{22CF367E-2C16-41F6-96B3-EEB5FFB247C3}" dt="2023-05-22T19:24:10.522" v="1451" actId="20577"/>
        <pc:sldMkLst>
          <pc:docMk/>
          <pc:sldMk cId="3877057754" sldId="268"/>
        </pc:sldMkLst>
        <pc:spChg chg="mod ord">
          <ac:chgData name="Melissa Rose" userId="ff5d678e-f9b6-4d0b-bac7-028102af3e1f" providerId="ADAL" clId="{22CF367E-2C16-41F6-96B3-EEB5FFB247C3}" dt="2023-05-22T19:22:20.801" v="1426" actId="700"/>
          <ac:spMkLst>
            <pc:docMk/>
            <pc:sldMk cId="3877057754" sldId="268"/>
            <ac:spMk id="2" creationId="{4B23C117-2B32-434C-A702-8942BE30AE0D}"/>
          </ac:spMkLst>
        </pc:spChg>
        <pc:spChg chg="mod ord">
          <ac:chgData name="Melissa Rose" userId="ff5d678e-f9b6-4d0b-bac7-028102af3e1f" providerId="ADAL" clId="{22CF367E-2C16-41F6-96B3-EEB5FFB247C3}" dt="2023-05-22T19:24:10.522" v="1451" actId="20577"/>
          <ac:spMkLst>
            <pc:docMk/>
            <pc:sldMk cId="3877057754" sldId="268"/>
            <ac:spMk id="3" creationId="{9829237F-1831-4D65-864E-807ACB9178EC}"/>
          </ac:spMkLst>
        </pc:spChg>
      </pc:sldChg>
      <pc:sldChg chg="addSp delSp modSp mod">
        <pc:chgData name="Melissa Rose" userId="ff5d678e-f9b6-4d0b-bac7-028102af3e1f" providerId="ADAL" clId="{22CF367E-2C16-41F6-96B3-EEB5FFB247C3}" dt="2023-05-22T19:46:38.343" v="1982" actId="20577"/>
        <pc:sldMkLst>
          <pc:docMk/>
          <pc:sldMk cId="110469053" sldId="283"/>
        </pc:sldMkLst>
        <pc:spChg chg="mod">
          <ac:chgData name="Melissa Rose" userId="ff5d678e-f9b6-4d0b-bac7-028102af3e1f" providerId="ADAL" clId="{22CF367E-2C16-41F6-96B3-EEB5FFB247C3}" dt="2023-05-22T19:46:38.343" v="1982" actId="20577"/>
          <ac:spMkLst>
            <pc:docMk/>
            <pc:sldMk cId="110469053" sldId="283"/>
            <ac:spMk id="3" creationId="{EE229EE2-1F58-4D2C-8B34-178C38110AF9}"/>
          </ac:spMkLst>
        </pc:spChg>
        <pc:picChg chg="del mod">
          <ac:chgData name="Melissa Rose" userId="ff5d678e-f9b6-4d0b-bac7-028102af3e1f" providerId="ADAL" clId="{22CF367E-2C16-41F6-96B3-EEB5FFB247C3}" dt="2023-05-22T19:44:08.863" v="1966" actId="21"/>
          <ac:picMkLst>
            <pc:docMk/>
            <pc:sldMk cId="110469053" sldId="283"/>
            <ac:picMk id="4" creationId="{83887267-4A0F-F03B-B649-AA3EA781C91E}"/>
          </ac:picMkLst>
        </pc:picChg>
        <pc:picChg chg="add mod">
          <ac:chgData name="Melissa Rose" userId="ff5d678e-f9b6-4d0b-bac7-028102af3e1f" providerId="ADAL" clId="{22CF367E-2C16-41F6-96B3-EEB5FFB247C3}" dt="2023-05-22T19:46:28.213" v="1980" actId="1076"/>
          <ac:picMkLst>
            <pc:docMk/>
            <pc:sldMk cId="110469053" sldId="283"/>
            <ac:picMk id="5" creationId="{96B1F063-65E9-2130-64D5-1F282F0CE9CE}"/>
          </ac:picMkLst>
        </pc:picChg>
        <pc:picChg chg="add mod">
          <ac:chgData name="Melissa Rose" userId="ff5d678e-f9b6-4d0b-bac7-028102af3e1f" providerId="ADAL" clId="{22CF367E-2C16-41F6-96B3-EEB5FFB247C3}" dt="2023-05-22T19:46:19.369" v="1979" actId="14100"/>
          <ac:picMkLst>
            <pc:docMk/>
            <pc:sldMk cId="110469053" sldId="283"/>
            <ac:picMk id="6" creationId="{B0F843D8-E401-8ADE-E1C9-B29016702908}"/>
          </ac:picMkLst>
        </pc:picChg>
        <pc:picChg chg="add mod">
          <ac:chgData name="Melissa Rose" userId="ff5d678e-f9b6-4d0b-bac7-028102af3e1f" providerId="ADAL" clId="{22CF367E-2C16-41F6-96B3-EEB5FFB247C3}" dt="2023-05-22T19:45:48.779" v="1976" actId="1076"/>
          <ac:picMkLst>
            <pc:docMk/>
            <pc:sldMk cId="110469053" sldId="283"/>
            <ac:picMk id="8" creationId="{77A2D0A6-44B6-E556-A022-A016F3661D71}"/>
          </ac:picMkLst>
        </pc:picChg>
      </pc:sldChg>
      <pc:sldChg chg="modSp mod modClrScheme chgLayout">
        <pc:chgData name="Melissa Rose" userId="ff5d678e-f9b6-4d0b-bac7-028102af3e1f" providerId="ADAL" clId="{22CF367E-2C16-41F6-96B3-EEB5FFB247C3}" dt="2023-05-22T19:21:35.797" v="1421" actId="700"/>
        <pc:sldMkLst>
          <pc:docMk/>
          <pc:sldMk cId="2252775632" sldId="285"/>
        </pc:sldMkLst>
        <pc:spChg chg="mod ord">
          <ac:chgData name="Melissa Rose" userId="ff5d678e-f9b6-4d0b-bac7-028102af3e1f" providerId="ADAL" clId="{22CF367E-2C16-41F6-96B3-EEB5FFB247C3}" dt="2023-05-22T19:21:35.797" v="1421" actId="700"/>
          <ac:spMkLst>
            <pc:docMk/>
            <pc:sldMk cId="2252775632" sldId="285"/>
            <ac:spMk id="8" creationId="{89547807-8393-416B-A3A3-1EC2113F1110}"/>
          </ac:spMkLst>
        </pc:spChg>
        <pc:spChg chg="mod ord">
          <ac:chgData name="Melissa Rose" userId="ff5d678e-f9b6-4d0b-bac7-028102af3e1f" providerId="ADAL" clId="{22CF367E-2C16-41F6-96B3-EEB5FFB247C3}" dt="2023-05-22T19:21:35.797" v="1421" actId="700"/>
          <ac:spMkLst>
            <pc:docMk/>
            <pc:sldMk cId="2252775632" sldId="285"/>
            <ac:spMk id="9" creationId="{037A814A-9DE4-498E-9ED0-D52DCC053983}"/>
          </ac:spMkLst>
        </pc:spChg>
      </pc:sldChg>
      <pc:sldChg chg="del">
        <pc:chgData name="Melissa Rose" userId="ff5d678e-f9b6-4d0b-bac7-028102af3e1f" providerId="ADAL" clId="{22CF367E-2C16-41F6-96B3-EEB5FFB247C3}" dt="2023-05-22T16:30:26.728" v="960" actId="2696"/>
        <pc:sldMkLst>
          <pc:docMk/>
          <pc:sldMk cId="3517497997" sldId="286"/>
        </pc:sldMkLst>
      </pc:sldChg>
      <pc:sldChg chg="del">
        <pc:chgData name="Melissa Rose" userId="ff5d678e-f9b6-4d0b-bac7-028102af3e1f" providerId="ADAL" clId="{22CF367E-2C16-41F6-96B3-EEB5FFB247C3}" dt="2023-05-22T16:31:06.518" v="970" actId="2696"/>
        <pc:sldMkLst>
          <pc:docMk/>
          <pc:sldMk cId="2174154466" sldId="312"/>
        </pc:sldMkLst>
      </pc:sldChg>
      <pc:sldChg chg="del">
        <pc:chgData name="Melissa Rose" userId="ff5d678e-f9b6-4d0b-bac7-028102af3e1f" providerId="ADAL" clId="{22CF367E-2C16-41F6-96B3-EEB5FFB247C3}" dt="2023-05-22T16:31:22.355" v="974" actId="2696"/>
        <pc:sldMkLst>
          <pc:docMk/>
          <pc:sldMk cId="2373376674" sldId="332"/>
        </pc:sldMkLst>
      </pc:sldChg>
      <pc:sldChg chg="del">
        <pc:chgData name="Melissa Rose" userId="ff5d678e-f9b6-4d0b-bac7-028102af3e1f" providerId="ADAL" clId="{22CF367E-2C16-41F6-96B3-EEB5FFB247C3}" dt="2023-05-22T16:31:22.355" v="974" actId="2696"/>
        <pc:sldMkLst>
          <pc:docMk/>
          <pc:sldMk cId="2043238441" sldId="334"/>
        </pc:sldMkLst>
      </pc:sldChg>
      <pc:sldChg chg="del">
        <pc:chgData name="Melissa Rose" userId="ff5d678e-f9b6-4d0b-bac7-028102af3e1f" providerId="ADAL" clId="{22CF367E-2C16-41F6-96B3-EEB5FFB247C3}" dt="2023-05-22T16:31:30.390" v="975" actId="2696"/>
        <pc:sldMkLst>
          <pc:docMk/>
          <pc:sldMk cId="180601259" sldId="343"/>
        </pc:sldMkLst>
      </pc:sldChg>
      <pc:sldChg chg="del">
        <pc:chgData name="Melissa Rose" userId="ff5d678e-f9b6-4d0b-bac7-028102af3e1f" providerId="ADAL" clId="{22CF367E-2C16-41F6-96B3-EEB5FFB247C3}" dt="2023-05-22T16:31:22.355" v="974" actId="2696"/>
        <pc:sldMkLst>
          <pc:docMk/>
          <pc:sldMk cId="2299705470" sldId="351"/>
        </pc:sldMkLst>
      </pc:sldChg>
      <pc:sldChg chg="del">
        <pc:chgData name="Melissa Rose" userId="ff5d678e-f9b6-4d0b-bac7-028102af3e1f" providerId="ADAL" clId="{22CF367E-2C16-41F6-96B3-EEB5FFB247C3}" dt="2023-05-22T16:31:22.355" v="974" actId="2696"/>
        <pc:sldMkLst>
          <pc:docMk/>
          <pc:sldMk cId="328693857" sldId="356"/>
        </pc:sldMkLst>
      </pc:sldChg>
      <pc:sldChg chg="del">
        <pc:chgData name="Melissa Rose" userId="ff5d678e-f9b6-4d0b-bac7-028102af3e1f" providerId="ADAL" clId="{22CF367E-2C16-41F6-96B3-EEB5FFB247C3}" dt="2023-05-22T16:31:04.684" v="969" actId="2696"/>
        <pc:sldMkLst>
          <pc:docMk/>
          <pc:sldMk cId="2873654730" sldId="359"/>
        </pc:sldMkLst>
      </pc:sldChg>
      <pc:sldChg chg="del">
        <pc:chgData name="Melissa Rose" userId="ff5d678e-f9b6-4d0b-bac7-028102af3e1f" providerId="ADAL" clId="{22CF367E-2C16-41F6-96B3-EEB5FFB247C3}" dt="2023-05-22T16:31:12.370" v="972" actId="2696"/>
        <pc:sldMkLst>
          <pc:docMk/>
          <pc:sldMk cId="3006255340" sldId="360"/>
        </pc:sldMkLst>
      </pc:sldChg>
      <pc:sldChg chg="modSp del mod">
        <pc:chgData name="Melissa Rose" userId="ff5d678e-f9b6-4d0b-bac7-028102af3e1f" providerId="ADAL" clId="{22CF367E-2C16-41F6-96B3-EEB5FFB247C3}" dt="2023-05-22T16:03:16.306" v="867" actId="2696"/>
        <pc:sldMkLst>
          <pc:docMk/>
          <pc:sldMk cId="2323391769" sldId="366"/>
        </pc:sldMkLst>
        <pc:spChg chg="mod">
          <ac:chgData name="Melissa Rose" userId="ff5d678e-f9b6-4d0b-bac7-028102af3e1f" providerId="ADAL" clId="{22CF367E-2C16-41F6-96B3-EEB5FFB247C3}" dt="2023-05-22T14:44:54.886" v="190" actId="20577"/>
          <ac:spMkLst>
            <pc:docMk/>
            <pc:sldMk cId="2323391769" sldId="366"/>
            <ac:spMk id="3" creationId="{65C2B0AF-6262-4271-9E7D-1D4BB358FF3F}"/>
          </ac:spMkLst>
        </pc:spChg>
        <pc:graphicFrameChg chg="mod">
          <ac:chgData name="Melissa Rose" userId="ff5d678e-f9b6-4d0b-bac7-028102af3e1f" providerId="ADAL" clId="{22CF367E-2C16-41F6-96B3-EEB5FFB247C3}" dt="2023-05-22T14:47:38.746" v="229" actId="20577"/>
          <ac:graphicFrameMkLst>
            <pc:docMk/>
            <pc:sldMk cId="2323391769" sldId="366"/>
            <ac:graphicFrameMk id="5" creationId="{F0076483-2B5A-C462-98D7-D187FADF1297}"/>
          </ac:graphicFrameMkLst>
        </pc:graphicFrameChg>
      </pc:sldChg>
      <pc:sldChg chg="del">
        <pc:chgData name="Melissa Rose" userId="ff5d678e-f9b6-4d0b-bac7-028102af3e1f" providerId="ADAL" clId="{22CF367E-2C16-41F6-96B3-EEB5FFB247C3}" dt="2023-05-22T16:31:09.014" v="971" actId="2696"/>
        <pc:sldMkLst>
          <pc:docMk/>
          <pc:sldMk cId="854192693" sldId="376"/>
        </pc:sldMkLst>
      </pc:sldChg>
      <pc:sldChg chg="add del">
        <pc:chgData name="Melissa Rose" userId="ff5d678e-f9b6-4d0b-bac7-028102af3e1f" providerId="ADAL" clId="{22CF367E-2C16-41F6-96B3-EEB5FFB247C3}" dt="2023-06-20T17:35:29.971" v="2215" actId="2696"/>
        <pc:sldMkLst>
          <pc:docMk/>
          <pc:sldMk cId="2877359401" sldId="397"/>
        </pc:sldMkLst>
      </pc:sldChg>
      <pc:sldChg chg="addSp delSp modSp mod">
        <pc:chgData name="Melissa Rose" userId="ff5d678e-f9b6-4d0b-bac7-028102af3e1f" providerId="ADAL" clId="{22CF367E-2C16-41F6-96B3-EEB5FFB247C3}" dt="2023-05-24T14:56:41.535" v="2213" actId="20577"/>
        <pc:sldMkLst>
          <pc:docMk/>
          <pc:sldMk cId="2052503853" sldId="403"/>
        </pc:sldMkLst>
        <pc:spChg chg="add mod">
          <ac:chgData name="Melissa Rose" userId="ff5d678e-f9b6-4d0b-bac7-028102af3e1f" providerId="ADAL" clId="{22CF367E-2C16-41F6-96B3-EEB5FFB247C3}" dt="2023-05-24T14:56:41.535" v="2213" actId="20577"/>
          <ac:spMkLst>
            <pc:docMk/>
            <pc:sldMk cId="2052503853" sldId="403"/>
            <ac:spMk id="6" creationId="{D7F60497-3FB0-4AA4-30CA-39BC337AABEA}"/>
          </ac:spMkLst>
        </pc:spChg>
        <pc:spChg chg="mod">
          <ac:chgData name="Melissa Rose" userId="ff5d678e-f9b6-4d0b-bac7-028102af3e1f" providerId="ADAL" clId="{22CF367E-2C16-41F6-96B3-EEB5FFB247C3}" dt="2023-05-24T14:47:58.318" v="2128" actId="1076"/>
          <ac:spMkLst>
            <pc:docMk/>
            <pc:sldMk cId="2052503853" sldId="403"/>
            <ac:spMk id="8" creationId="{E4DA9798-5531-4B0E-AD0D-0340AE9F41FE}"/>
          </ac:spMkLst>
        </pc:spChg>
        <pc:spChg chg="mod">
          <ac:chgData name="Melissa Rose" userId="ff5d678e-f9b6-4d0b-bac7-028102af3e1f" providerId="ADAL" clId="{22CF367E-2C16-41F6-96B3-EEB5FFB247C3}" dt="2023-05-24T14:48:14.114" v="2132" actId="1076"/>
          <ac:spMkLst>
            <pc:docMk/>
            <pc:sldMk cId="2052503853" sldId="403"/>
            <ac:spMk id="10" creationId="{38A3205A-6879-4188-B81E-01F8EB27053C}"/>
          </ac:spMkLst>
        </pc:spChg>
        <pc:spChg chg="mod">
          <ac:chgData name="Melissa Rose" userId="ff5d678e-f9b6-4d0b-bac7-028102af3e1f" providerId="ADAL" clId="{22CF367E-2C16-41F6-96B3-EEB5FFB247C3}" dt="2023-05-24T14:48:22.227" v="2134" actId="1076"/>
          <ac:spMkLst>
            <pc:docMk/>
            <pc:sldMk cId="2052503853" sldId="403"/>
            <ac:spMk id="11" creationId="{C0BAB942-FF93-4752-B910-A1EB1CC8F911}"/>
          </ac:spMkLst>
        </pc:spChg>
        <pc:spChg chg="mod">
          <ac:chgData name="Melissa Rose" userId="ff5d678e-f9b6-4d0b-bac7-028102af3e1f" providerId="ADAL" clId="{22CF367E-2C16-41F6-96B3-EEB5FFB247C3}" dt="2023-05-24T14:48:41.681" v="2137" actId="1076"/>
          <ac:spMkLst>
            <pc:docMk/>
            <pc:sldMk cId="2052503853" sldId="403"/>
            <ac:spMk id="12" creationId="{0F380E48-3ED6-4FEF-9D90-E07FC82C4A97}"/>
          </ac:spMkLst>
        </pc:spChg>
        <pc:picChg chg="add mod">
          <ac:chgData name="Melissa Rose" userId="ff5d678e-f9b6-4d0b-bac7-028102af3e1f" providerId="ADAL" clId="{22CF367E-2C16-41F6-96B3-EEB5FFB247C3}" dt="2023-05-24T14:48:17.734" v="2133" actId="1076"/>
          <ac:picMkLst>
            <pc:docMk/>
            <pc:sldMk cId="2052503853" sldId="403"/>
            <ac:picMk id="2" creationId="{C70B2EB8-9121-C100-7938-6C5A51417B1C}"/>
          </ac:picMkLst>
        </pc:picChg>
        <pc:picChg chg="mod">
          <ac:chgData name="Melissa Rose" userId="ff5d678e-f9b6-4d0b-bac7-028102af3e1f" providerId="ADAL" clId="{22CF367E-2C16-41F6-96B3-EEB5FFB247C3}" dt="2023-05-24T14:47:54.973" v="2127" actId="1076"/>
          <ac:picMkLst>
            <pc:docMk/>
            <pc:sldMk cId="2052503853" sldId="403"/>
            <ac:picMk id="4" creationId="{37ECADDE-38F4-44BB-804C-B65DFF9A20CE}"/>
          </ac:picMkLst>
        </pc:picChg>
        <pc:picChg chg="mod">
          <ac:chgData name="Melissa Rose" userId="ff5d678e-f9b6-4d0b-bac7-028102af3e1f" providerId="ADAL" clId="{22CF367E-2C16-41F6-96B3-EEB5FFB247C3}" dt="2023-05-24T14:48:08.889" v="2131" actId="1076"/>
          <ac:picMkLst>
            <pc:docMk/>
            <pc:sldMk cId="2052503853" sldId="403"/>
            <ac:picMk id="5" creationId="{8FD8B31C-FF28-43B0-A596-0F44973E217E}"/>
          </ac:picMkLst>
        </pc:picChg>
        <pc:picChg chg="del">
          <ac:chgData name="Melissa Rose" userId="ff5d678e-f9b6-4d0b-bac7-028102af3e1f" providerId="ADAL" clId="{22CF367E-2C16-41F6-96B3-EEB5FFB247C3}" dt="2023-05-22T14:49:21.251" v="285" actId="21"/>
          <ac:picMkLst>
            <pc:docMk/>
            <pc:sldMk cId="2052503853" sldId="403"/>
            <ac:picMk id="7" creationId="{FE467CD6-9F82-4FAF-8402-EC05A7F0DBC9}"/>
          </ac:picMkLst>
        </pc:picChg>
        <pc:picChg chg="mod">
          <ac:chgData name="Melissa Rose" userId="ff5d678e-f9b6-4d0b-bac7-028102af3e1f" providerId="ADAL" clId="{22CF367E-2C16-41F6-96B3-EEB5FFB247C3}" dt="2023-05-24T14:48:28.489" v="2135" actId="1076"/>
          <ac:picMkLst>
            <pc:docMk/>
            <pc:sldMk cId="2052503853" sldId="403"/>
            <ac:picMk id="9" creationId="{D189199C-49AF-4788-849D-0B115AED4B5F}"/>
          </ac:picMkLst>
        </pc:picChg>
        <pc:picChg chg="add mod">
          <ac:chgData name="Melissa Rose" userId="ff5d678e-f9b6-4d0b-bac7-028102af3e1f" providerId="ADAL" clId="{22CF367E-2C16-41F6-96B3-EEB5FFB247C3}" dt="2023-05-24T14:55:17.688" v="2172" actId="14100"/>
          <ac:picMkLst>
            <pc:docMk/>
            <pc:sldMk cId="2052503853" sldId="403"/>
            <ac:picMk id="1026" creationId="{C9F5EB9C-347D-6BA7-0EC1-863E744E701E}"/>
          </ac:picMkLst>
        </pc:picChg>
      </pc:sldChg>
      <pc:sldChg chg="modSp mod">
        <pc:chgData name="Melissa Rose" userId="ff5d678e-f9b6-4d0b-bac7-028102af3e1f" providerId="ADAL" clId="{22CF367E-2C16-41F6-96B3-EEB5FFB247C3}" dt="2023-05-22T14:57:27.194" v="532" actId="27636"/>
        <pc:sldMkLst>
          <pc:docMk/>
          <pc:sldMk cId="2813907113" sldId="419"/>
        </pc:sldMkLst>
        <pc:spChg chg="mod">
          <ac:chgData name="Melissa Rose" userId="ff5d678e-f9b6-4d0b-bac7-028102af3e1f" providerId="ADAL" clId="{22CF367E-2C16-41F6-96B3-EEB5FFB247C3}" dt="2023-05-22T14:57:27.194" v="532" actId="27636"/>
          <ac:spMkLst>
            <pc:docMk/>
            <pc:sldMk cId="2813907113" sldId="419"/>
            <ac:spMk id="3" creationId="{795B9604-1B32-4126-9A09-1AABE70F52FC}"/>
          </ac:spMkLst>
        </pc:spChg>
      </pc:sldChg>
      <pc:sldChg chg="delSp modSp del mod">
        <pc:chgData name="Melissa Rose" userId="ff5d678e-f9b6-4d0b-bac7-028102af3e1f" providerId="ADAL" clId="{22CF367E-2C16-41F6-96B3-EEB5FFB247C3}" dt="2023-05-23T15:45:30.183" v="1983" actId="2696"/>
        <pc:sldMkLst>
          <pc:docMk/>
          <pc:sldMk cId="3152535289" sldId="420"/>
        </pc:sldMkLst>
        <pc:spChg chg="mod">
          <ac:chgData name="Melissa Rose" userId="ff5d678e-f9b6-4d0b-bac7-028102af3e1f" providerId="ADAL" clId="{22CF367E-2C16-41F6-96B3-EEB5FFB247C3}" dt="2023-05-22T16:06:04.013" v="922" actId="207"/>
          <ac:spMkLst>
            <pc:docMk/>
            <pc:sldMk cId="3152535289" sldId="420"/>
            <ac:spMk id="2" creationId="{CB682732-FF04-4745-9AA4-96DC3CEDEDFA}"/>
          </ac:spMkLst>
        </pc:spChg>
        <pc:spChg chg="mod">
          <ac:chgData name="Melissa Rose" userId="ff5d678e-f9b6-4d0b-bac7-028102af3e1f" providerId="ADAL" clId="{22CF367E-2C16-41F6-96B3-EEB5FFB247C3}" dt="2023-05-22T19:19:56.127" v="1417" actId="207"/>
          <ac:spMkLst>
            <pc:docMk/>
            <pc:sldMk cId="3152535289" sldId="420"/>
            <ac:spMk id="3" creationId="{5E728BEE-6ABC-4D66-A786-0D986C46D877}"/>
          </ac:spMkLst>
        </pc:spChg>
        <pc:spChg chg="del">
          <ac:chgData name="Melissa Rose" userId="ff5d678e-f9b6-4d0b-bac7-028102af3e1f" providerId="ADAL" clId="{22CF367E-2C16-41F6-96B3-EEB5FFB247C3}" dt="2023-05-22T19:20:07.460" v="1419" actId="21"/>
          <ac:spMkLst>
            <pc:docMk/>
            <pc:sldMk cId="3152535289" sldId="420"/>
            <ac:spMk id="7" creationId="{2F50DD24-EC9B-45B1-8F97-81B66B6F5AA2}"/>
          </ac:spMkLst>
        </pc:spChg>
        <pc:picChg chg="mod">
          <ac:chgData name="Melissa Rose" userId="ff5d678e-f9b6-4d0b-bac7-028102af3e1f" providerId="ADAL" clId="{22CF367E-2C16-41F6-96B3-EEB5FFB247C3}" dt="2023-05-22T19:20:03.574" v="1418" actId="1076"/>
          <ac:picMkLst>
            <pc:docMk/>
            <pc:sldMk cId="3152535289" sldId="420"/>
            <ac:picMk id="4" creationId="{FD681007-39D1-4B0A-8BBE-578572EAA5E8}"/>
          </ac:picMkLst>
        </pc:picChg>
      </pc:sldChg>
      <pc:sldChg chg="add">
        <pc:chgData name="Melissa Rose" userId="ff5d678e-f9b6-4d0b-bac7-028102af3e1f" providerId="ADAL" clId="{22CF367E-2C16-41F6-96B3-EEB5FFB247C3}" dt="2023-05-23T15:45:50.333" v="1984"/>
        <pc:sldMkLst>
          <pc:docMk/>
          <pc:sldMk cId="4226589433" sldId="420"/>
        </pc:sldMkLst>
      </pc:sldChg>
      <pc:sldChg chg="delSp modSp mod ord">
        <pc:chgData name="Melissa Rose" userId="ff5d678e-f9b6-4d0b-bac7-028102af3e1f" providerId="ADAL" clId="{22CF367E-2C16-41F6-96B3-EEB5FFB247C3}" dt="2023-05-22T19:23:39.079" v="1431"/>
        <pc:sldMkLst>
          <pc:docMk/>
          <pc:sldMk cId="4151585102" sldId="424"/>
        </pc:sldMkLst>
        <pc:spChg chg="mod">
          <ac:chgData name="Melissa Rose" userId="ff5d678e-f9b6-4d0b-bac7-028102af3e1f" providerId="ADAL" clId="{22CF367E-2C16-41F6-96B3-EEB5FFB247C3}" dt="2023-05-22T16:06:59.266" v="937" actId="20577"/>
          <ac:spMkLst>
            <pc:docMk/>
            <pc:sldMk cId="4151585102" sldId="424"/>
            <ac:spMk id="2" creationId="{84C020E8-D893-4805-A39B-E51CD8670CAD}"/>
          </ac:spMkLst>
        </pc:spChg>
        <pc:picChg chg="del">
          <ac:chgData name="Melissa Rose" userId="ff5d678e-f9b6-4d0b-bac7-028102af3e1f" providerId="ADAL" clId="{22CF367E-2C16-41F6-96B3-EEB5FFB247C3}" dt="2023-05-22T16:07:01.451" v="938" actId="478"/>
          <ac:picMkLst>
            <pc:docMk/>
            <pc:sldMk cId="4151585102" sldId="424"/>
            <ac:picMk id="4" creationId="{5A6752EE-8186-4E43-AD05-196C481461B1}"/>
          </ac:picMkLst>
        </pc:picChg>
      </pc:sldChg>
      <pc:sldChg chg="modSp del mod">
        <pc:chgData name="Melissa Rose" userId="ff5d678e-f9b6-4d0b-bac7-028102af3e1f" providerId="ADAL" clId="{22CF367E-2C16-41F6-96B3-EEB5FFB247C3}" dt="2023-05-22T16:08:16.101" v="954" actId="2696"/>
        <pc:sldMkLst>
          <pc:docMk/>
          <pc:sldMk cId="666079738" sldId="425"/>
        </pc:sldMkLst>
        <pc:spChg chg="mod">
          <ac:chgData name="Melissa Rose" userId="ff5d678e-f9b6-4d0b-bac7-028102af3e1f" providerId="ADAL" clId="{22CF367E-2C16-41F6-96B3-EEB5FFB247C3}" dt="2023-05-22T16:08:09.875" v="953" actId="6549"/>
          <ac:spMkLst>
            <pc:docMk/>
            <pc:sldMk cId="666079738" sldId="425"/>
            <ac:spMk id="2" creationId="{41A62E71-5C6C-4AC6-96F1-D3B42E0EF0A6}"/>
          </ac:spMkLst>
        </pc:spChg>
      </pc:sldChg>
      <pc:sldChg chg="modSp mod">
        <pc:chgData name="Melissa Rose" userId="ff5d678e-f9b6-4d0b-bac7-028102af3e1f" providerId="ADAL" clId="{22CF367E-2C16-41F6-96B3-EEB5FFB247C3}" dt="2023-05-22T19:28:35.936" v="1526" actId="20577"/>
        <pc:sldMkLst>
          <pc:docMk/>
          <pc:sldMk cId="2432462463" sldId="426"/>
        </pc:sldMkLst>
        <pc:spChg chg="mod">
          <ac:chgData name="Melissa Rose" userId="ff5d678e-f9b6-4d0b-bac7-028102af3e1f" providerId="ADAL" clId="{22CF367E-2C16-41F6-96B3-EEB5FFB247C3}" dt="2023-05-22T19:28:35.936" v="1526" actId="20577"/>
          <ac:spMkLst>
            <pc:docMk/>
            <pc:sldMk cId="2432462463" sldId="426"/>
            <ac:spMk id="3" creationId="{C72231AD-9400-4ADB-B3CF-333F89D15E46}"/>
          </ac:spMkLst>
        </pc:spChg>
      </pc:sldChg>
      <pc:sldChg chg="del">
        <pc:chgData name="Melissa Rose" userId="ff5d678e-f9b6-4d0b-bac7-028102af3e1f" providerId="ADAL" clId="{22CF367E-2C16-41F6-96B3-EEB5FFB247C3}" dt="2023-05-22T14:48:58.638" v="283" actId="2696"/>
        <pc:sldMkLst>
          <pc:docMk/>
          <pc:sldMk cId="3493321774" sldId="427"/>
        </pc:sldMkLst>
      </pc:sldChg>
      <pc:sldChg chg="del">
        <pc:chgData name="Melissa Rose" userId="ff5d678e-f9b6-4d0b-bac7-028102af3e1f" providerId="ADAL" clId="{22CF367E-2C16-41F6-96B3-EEB5FFB247C3}" dt="2023-05-22T16:31:48.307" v="979" actId="2696"/>
        <pc:sldMkLst>
          <pc:docMk/>
          <pc:sldMk cId="1726895158" sldId="430"/>
        </pc:sldMkLst>
      </pc:sldChg>
      <pc:sldChg chg="modSp mod">
        <pc:chgData name="Melissa Rose" userId="ff5d678e-f9b6-4d0b-bac7-028102af3e1f" providerId="ADAL" clId="{22CF367E-2C16-41F6-96B3-EEB5FFB247C3}" dt="2023-05-22T16:05:31.557" v="920" actId="13926"/>
        <pc:sldMkLst>
          <pc:docMk/>
          <pc:sldMk cId="1776988417" sldId="433"/>
        </pc:sldMkLst>
        <pc:spChg chg="mod">
          <ac:chgData name="Melissa Rose" userId="ff5d678e-f9b6-4d0b-bac7-028102af3e1f" providerId="ADAL" clId="{22CF367E-2C16-41F6-96B3-EEB5FFB247C3}" dt="2023-05-22T16:05:31.557" v="920" actId="13926"/>
          <ac:spMkLst>
            <pc:docMk/>
            <pc:sldMk cId="1776988417" sldId="433"/>
            <ac:spMk id="3" creationId="{6556636F-8A4E-45EB-AAE9-692D9C4FF936}"/>
          </ac:spMkLst>
        </pc:spChg>
      </pc:sldChg>
      <pc:sldChg chg="del">
        <pc:chgData name="Melissa Rose" userId="ff5d678e-f9b6-4d0b-bac7-028102af3e1f" providerId="ADAL" clId="{22CF367E-2C16-41F6-96B3-EEB5FFB247C3}" dt="2023-05-22T14:48:53.967" v="282" actId="2696"/>
        <pc:sldMkLst>
          <pc:docMk/>
          <pc:sldMk cId="179302363" sldId="434"/>
        </pc:sldMkLst>
      </pc:sldChg>
      <pc:sldChg chg="del">
        <pc:chgData name="Melissa Rose" userId="ff5d678e-f9b6-4d0b-bac7-028102af3e1f" providerId="ADAL" clId="{22CF367E-2C16-41F6-96B3-EEB5FFB247C3}" dt="2023-05-22T16:30:47.705" v="964" actId="2696"/>
        <pc:sldMkLst>
          <pc:docMk/>
          <pc:sldMk cId="3645355169" sldId="435"/>
        </pc:sldMkLst>
      </pc:sldChg>
      <pc:sldChg chg="modSp del mod">
        <pc:chgData name="Melissa Rose" userId="ff5d678e-f9b6-4d0b-bac7-028102af3e1f" providerId="ADAL" clId="{22CF367E-2C16-41F6-96B3-EEB5FFB247C3}" dt="2023-05-23T15:45:30.183" v="1983" actId="2696"/>
        <pc:sldMkLst>
          <pc:docMk/>
          <pc:sldMk cId="3121348176" sldId="436"/>
        </pc:sldMkLst>
        <pc:spChg chg="mod">
          <ac:chgData name="Melissa Rose" userId="ff5d678e-f9b6-4d0b-bac7-028102af3e1f" providerId="ADAL" clId="{22CF367E-2C16-41F6-96B3-EEB5FFB247C3}" dt="2023-05-22T19:41:56.968" v="1962" actId="33524"/>
          <ac:spMkLst>
            <pc:docMk/>
            <pc:sldMk cId="3121348176" sldId="436"/>
            <ac:spMk id="3" creationId="{8B3A2D8E-918A-4561-9EC7-516FF63EDD0C}"/>
          </ac:spMkLst>
        </pc:spChg>
      </pc:sldChg>
      <pc:sldChg chg="add">
        <pc:chgData name="Melissa Rose" userId="ff5d678e-f9b6-4d0b-bac7-028102af3e1f" providerId="ADAL" clId="{22CF367E-2C16-41F6-96B3-EEB5FFB247C3}" dt="2023-05-23T15:45:50.333" v="1984"/>
        <pc:sldMkLst>
          <pc:docMk/>
          <pc:sldMk cId="4176090045" sldId="436"/>
        </pc:sldMkLst>
      </pc:sldChg>
      <pc:sldChg chg="del">
        <pc:chgData name="Melissa Rose" userId="ff5d678e-f9b6-4d0b-bac7-028102af3e1f" providerId="ADAL" clId="{22CF367E-2C16-41F6-96B3-EEB5FFB247C3}" dt="2023-05-22T16:31:02.829" v="968" actId="2696"/>
        <pc:sldMkLst>
          <pc:docMk/>
          <pc:sldMk cId="1125139154" sldId="437"/>
        </pc:sldMkLst>
      </pc:sldChg>
      <pc:sldChg chg="addSp delSp modSp mod">
        <pc:chgData name="Melissa Rose" userId="ff5d678e-f9b6-4d0b-bac7-028102af3e1f" providerId="ADAL" clId="{22CF367E-2C16-41F6-96B3-EEB5FFB247C3}" dt="2023-05-22T14:53:20.613" v="315"/>
        <pc:sldMkLst>
          <pc:docMk/>
          <pc:sldMk cId="3188958338" sldId="440"/>
        </pc:sldMkLst>
        <pc:spChg chg="add del mod">
          <ac:chgData name="Melissa Rose" userId="ff5d678e-f9b6-4d0b-bac7-028102af3e1f" providerId="ADAL" clId="{22CF367E-2C16-41F6-96B3-EEB5FFB247C3}" dt="2023-05-22T14:51:51.340" v="288" actId="931"/>
          <ac:spMkLst>
            <pc:docMk/>
            <pc:sldMk cId="3188958338" sldId="440"/>
            <ac:spMk id="4" creationId="{08DAF8C4-81F2-ADC6-A0E4-E84C1515E9E6}"/>
          </ac:spMkLst>
        </pc:spChg>
        <pc:spChg chg="mod">
          <ac:chgData name="Melissa Rose" userId="ff5d678e-f9b6-4d0b-bac7-028102af3e1f" providerId="ADAL" clId="{22CF367E-2C16-41F6-96B3-EEB5FFB247C3}" dt="2023-05-22T14:53:20.613" v="315"/>
          <ac:spMkLst>
            <pc:docMk/>
            <pc:sldMk cId="3188958338" sldId="440"/>
            <ac:spMk id="20" creationId="{B886C6B0-3FDD-4E5B-8401-9C9F279F35A0}"/>
          </ac:spMkLst>
        </pc:spChg>
        <pc:picChg chg="del">
          <ac:chgData name="Melissa Rose" userId="ff5d678e-f9b6-4d0b-bac7-028102af3e1f" providerId="ADAL" clId="{22CF367E-2C16-41F6-96B3-EEB5FFB247C3}" dt="2023-05-22T14:49:42.935" v="287" actId="21"/>
          <ac:picMkLst>
            <pc:docMk/>
            <pc:sldMk cId="3188958338" sldId="440"/>
            <ac:picMk id="6" creationId="{C75D6263-B0D3-4789-A673-4F76C63DDAB2}"/>
          </ac:picMkLst>
        </pc:picChg>
        <pc:picChg chg="add mod modCrop">
          <ac:chgData name="Melissa Rose" userId="ff5d678e-f9b6-4d0b-bac7-028102af3e1f" providerId="ADAL" clId="{22CF367E-2C16-41F6-96B3-EEB5FFB247C3}" dt="2023-05-22T14:52:20.007" v="296" actId="1076"/>
          <ac:picMkLst>
            <pc:docMk/>
            <pc:sldMk cId="3188958338" sldId="440"/>
            <ac:picMk id="7" creationId="{5CD6B180-7C74-E311-8142-4D53C76028D9}"/>
          </ac:picMkLst>
        </pc:picChg>
        <pc:picChg chg="add mod modCrop">
          <ac:chgData name="Melissa Rose" userId="ff5d678e-f9b6-4d0b-bac7-028102af3e1f" providerId="ADAL" clId="{22CF367E-2C16-41F6-96B3-EEB5FFB247C3}" dt="2023-05-22T14:53:00.386" v="307" actId="732"/>
          <ac:picMkLst>
            <pc:docMk/>
            <pc:sldMk cId="3188958338" sldId="440"/>
            <ac:picMk id="9" creationId="{537D3E4A-798E-030F-C1EE-EEBC2E294C42}"/>
          </ac:picMkLst>
        </pc:picChg>
        <pc:picChg chg="del">
          <ac:chgData name="Melissa Rose" userId="ff5d678e-f9b6-4d0b-bac7-028102af3e1f" providerId="ADAL" clId="{22CF367E-2C16-41F6-96B3-EEB5FFB247C3}" dt="2023-05-22T14:49:35.157" v="286" actId="21"/>
          <ac:picMkLst>
            <pc:docMk/>
            <pc:sldMk cId="3188958338" sldId="440"/>
            <ac:picMk id="14" creationId="{9DDF82AF-53FD-41C8-BC46-59EC972D51F8}"/>
          </ac:picMkLst>
        </pc:picChg>
      </pc:sldChg>
      <pc:sldChg chg="modSp mod modClrScheme chgLayout">
        <pc:chgData name="Melissa Rose" userId="ff5d678e-f9b6-4d0b-bac7-028102af3e1f" providerId="ADAL" clId="{22CF367E-2C16-41F6-96B3-EEB5FFB247C3}" dt="2023-05-22T19:22:35.791" v="1428" actId="700"/>
        <pc:sldMkLst>
          <pc:docMk/>
          <pc:sldMk cId="14970053" sldId="450"/>
        </pc:sldMkLst>
        <pc:spChg chg="mod ord">
          <ac:chgData name="Melissa Rose" userId="ff5d678e-f9b6-4d0b-bac7-028102af3e1f" providerId="ADAL" clId="{22CF367E-2C16-41F6-96B3-EEB5FFB247C3}" dt="2023-05-22T19:22:35.791" v="1428" actId="700"/>
          <ac:spMkLst>
            <pc:docMk/>
            <pc:sldMk cId="14970053" sldId="450"/>
            <ac:spMk id="2" creationId="{5F6C3154-DFEA-4C0F-BEDF-E936E687A25E}"/>
          </ac:spMkLst>
        </pc:spChg>
        <pc:spChg chg="mod ord">
          <ac:chgData name="Melissa Rose" userId="ff5d678e-f9b6-4d0b-bac7-028102af3e1f" providerId="ADAL" clId="{22CF367E-2C16-41F6-96B3-EEB5FFB247C3}" dt="2023-05-22T19:22:35.791" v="1428" actId="700"/>
          <ac:spMkLst>
            <pc:docMk/>
            <pc:sldMk cId="14970053" sldId="450"/>
            <ac:spMk id="3" creationId="{11846DA7-CEC3-4FD5-8F29-4E421EF7AED7}"/>
          </ac:spMkLst>
        </pc:spChg>
      </pc:sldChg>
      <pc:sldChg chg="del">
        <pc:chgData name="Melissa Rose" userId="ff5d678e-f9b6-4d0b-bac7-028102af3e1f" providerId="ADAL" clId="{22CF367E-2C16-41F6-96B3-EEB5FFB247C3}" dt="2023-05-22T16:08:21.723" v="956" actId="2696"/>
        <pc:sldMkLst>
          <pc:docMk/>
          <pc:sldMk cId="2466935980" sldId="452"/>
        </pc:sldMkLst>
      </pc:sldChg>
      <pc:sldChg chg="modSp mod modClrScheme chgLayout">
        <pc:chgData name="Melissa Rose" userId="ff5d678e-f9b6-4d0b-bac7-028102af3e1f" providerId="ADAL" clId="{22CF367E-2C16-41F6-96B3-EEB5FFB247C3}" dt="2023-05-22T19:21:55.208" v="1424" actId="700"/>
        <pc:sldMkLst>
          <pc:docMk/>
          <pc:sldMk cId="3504258940" sldId="453"/>
        </pc:sldMkLst>
        <pc:spChg chg="mod ord">
          <ac:chgData name="Melissa Rose" userId="ff5d678e-f9b6-4d0b-bac7-028102af3e1f" providerId="ADAL" clId="{22CF367E-2C16-41F6-96B3-EEB5FFB247C3}" dt="2023-05-22T19:21:55.208" v="1424" actId="700"/>
          <ac:spMkLst>
            <pc:docMk/>
            <pc:sldMk cId="3504258940" sldId="453"/>
            <ac:spMk id="2" creationId="{1546A21F-C7EE-4810-B0B9-27B00B90C8AC}"/>
          </ac:spMkLst>
        </pc:spChg>
        <pc:spChg chg="mod ord">
          <ac:chgData name="Melissa Rose" userId="ff5d678e-f9b6-4d0b-bac7-028102af3e1f" providerId="ADAL" clId="{22CF367E-2C16-41F6-96B3-EEB5FFB247C3}" dt="2023-05-22T19:21:55.208" v="1424" actId="700"/>
          <ac:spMkLst>
            <pc:docMk/>
            <pc:sldMk cId="3504258940" sldId="453"/>
            <ac:spMk id="6" creationId="{64FD4E45-178C-4430-8A96-9396FCAE2843}"/>
          </ac:spMkLst>
        </pc:spChg>
        <pc:spChg chg="mod ord">
          <ac:chgData name="Melissa Rose" userId="ff5d678e-f9b6-4d0b-bac7-028102af3e1f" providerId="ADAL" clId="{22CF367E-2C16-41F6-96B3-EEB5FFB247C3}" dt="2023-05-22T19:21:55.208" v="1424" actId="700"/>
          <ac:spMkLst>
            <pc:docMk/>
            <pc:sldMk cId="3504258940" sldId="453"/>
            <ac:spMk id="7" creationId="{9245D800-7C4C-4B04-A855-9B76CB0B6164}"/>
          </ac:spMkLst>
        </pc:spChg>
        <pc:spChg chg="mod ord">
          <ac:chgData name="Melissa Rose" userId="ff5d678e-f9b6-4d0b-bac7-028102af3e1f" providerId="ADAL" clId="{22CF367E-2C16-41F6-96B3-EEB5FFB247C3}" dt="2023-05-22T19:21:55.208" v="1424" actId="700"/>
          <ac:spMkLst>
            <pc:docMk/>
            <pc:sldMk cId="3504258940" sldId="453"/>
            <ac:spMk id="8" creationId="{B5B9BB55-ACA9-4AC9-BB0E-2624579529DE}"/>
          </ac:spMkLst>
        </pc:spChg>
        <pc:spChg chg="mod ord">
          <ac:chgData name="Melissa Rose" userId="ff5d678e-f9b6-4d0b-bac7-028102af3e1f" providerId="ADAL" clId="{22CF367E-2C16-41F6-96B3-EEB5FFB247C3}" dt="2023-05-22T19:21:55.208" v="1424" actId="700"/>
          <ac:spMkLst>
            <pc:docMk/>
            <pc:sldMk cId="3504258940" sldId="453"/>
            <ac:spMk id="9" creationId="{E889F26F-4B7C-4272-888A-D47710E49CB2}"/>
          </ac:spMkLst>
        </pc:spChg>
      </pc:sldChg>
      <pc:sldChg chg="del">
        <pc:chgData name="Melissa Rose" userId="ff5d678e-f9b6-4d0b-bac7-028102af3e1f" providerId="ADAL" clId="{22CF367E-2C16-41F6-96B3-EEB5FFB247C3}" dt="2023-05-22T16:07:29.403" v="945" actId="2696"/>
        <pc:sldMkLst>
          <pc:docMk/>
          <pc:sldMk cId="1705579322" sldId="454"/>
        </pc:sldMkLst>
      </pc:sldChg>
      <pc:sldChg chg="del">
        <pc:chgData name="Melissa Rose" userId="ff5d678e-f9b6-4d0b-bac7-028102af3e1f" providerId="ADAL" clId="{22CF367E-2C16-41F6-96B3-EEB5FFB247C3}" dt="2023-05-22T16:31:40.705" v="977" actId="2696"/>
        <pc:sldMkLst>
          <pc:docMk/>
          <pc:sldMk cId="2243556135" sldId="476"/>
        </pc:sldMkLst>
      </pc:sldChg>
      <pc:sldChg chg="del">
        <pc:chgData name="Melissa Rose" userId="ff5d678e-f9b6-4d0b-bac7-028102af3e1f" providerId="ADAL" clId="{22CF367E-2C16-41F6-96B3-EEB5FFB247C3}" dt="2023-05-22T16:31:43.264" v="978" actId="2696"/>
        <pc:sldMkLst>
          <pc:docMk/>
          <pc:sldMk cId="2600516394" sldId="477"/>
        </pc:sldMkLst>
      </pc:sldChg>
      <pc:sldChg chg="modSp mod">
        <pc:chgData name="Melissa Rose" userId="ff5d678e-f9b6-4d0b-bac7-028102af3e1f" providerId="ADAL" clId="{22CF367E-2C16-41F6-96B3-EEB5FFB247C3}" dt="2023-05-22T16:32:38.539" v="1007" actId="20577"/>
        <pc:sldMkLst>
          <pc:docMk/>
          <pc:sldMk cId="1861545919" sldId="490"/>
        </pc:sldMkLst>
        <pc:spChg chg="mod">
          <ac:chgData name="Melissa Rose" userId="ff5d678e-f9b6-4d0b-bac7-028102af3e1f" providerId="ADAL" clId="{22CF367E-2C16-41F6-96B3-EEB5FFB247C3}" dt="2023-05-22T16:32:38.539" v="1007" actId="20577"/>
          <ac:spMkLst>
            <pc:docMk/>
            <pc:sldMk cId="1861545919" sldId="490"/>
            <ac:spMk id="3" creationId="{6AF62E0B-CB2B-4DDE-96AE-CB8F80292C01}"/>
          </ac:spMkLst>
        </pc:spChg>
      </pc:sldChg>
      <pc:sldChg chg="del">
        <pc:chgData name="Melissa Rose" userId="ff5d678e-f9b6-4d0b-bac7-028102af3e1f" providerId="ADAL" clId="{22CF367E-2C16-41F6-96B3-EEB5FFB247C3}" dt="2023-05-22T16:31:30.390" v="975" actId="2696"/>
        <pc:sldMkLst>
          <pc:docMk/>
          <pc:sldMk cId="3852809553" sldId="663"/>
        </pc:sldMkLst>
      </pc:sldChg>
      <pc:sldChg chg="del">
        <pc:chgData name="Melissa Rose" userId="ff5d678e-f9b6-4d0b-bac7-028102af3e1f" providerId="ADAL" clId="{22CF367E-2C16-41F6-96B3-EEB5FFB247C3}" dt="2023-05-22T16:31:30.390" v="975" actId="2696"/>
        <pc:sldMkLst>
          <pc:docMk/>
          <pc:sldMk cId="537843009" sldId="664"/>
        </pc:sldMkLst>
      </pc:sldChg>
      <pc:sldChg chg="del">
        <pc:chgData name="Melissa Rose" userId="ff5d678e-f9b6-4d0b-bac7-028102af3e1f" providerId="ADAL" clId="{22CF367E-2C16-41F6-96B3-EEB5FFB247C3}" dt="2023-05-22T16:31:30.390" v="975" actId="2696"/>
        <pc:sldMkLst>
          <pc:docMk/>
          <pc:sldMk cId="3777488390" sldId="668"/>
        </pc:sldMkLst>
      </pc:sldChg>
      <pc:sldChg chg="del">
        <pc:chgData name="Melissa Rose" userId="ff5d678e-f9b6-4d0b-bac7-028102af3e1f" providerId="ADAL" clId="{22CF367E-2C16-41F6-96B3-EEB5FFB247C3}" dt="2023-05-22T16:31:30.390" v="975" actId="2696"/>
        <pc:sldMkLst>
          <pc:docMk/>
          <pc:sldMk cId="859780901" sldId="681"/>
        </pc:sldMkLst>
      </pc:sldChg>
      <pc:sldChg chg="del">
        <pc:chgData name="Melissa Rose" userId="ff5d678e-f9b6-4d0b-bac7-028102af3e1f" providerId="ADAL" clId="{22CF367E-2C16-41F6-96B3-EEB5FFB247C3}" dt="2023-05-22T16:30:51.941" v="965" actId="2696"/>
        <pc:sldMkLst>
          <pc:docMk/>
          <pc:sldMk cId="4068647299" sldId="685"/>
        </pc:sldMkLst>
      </pc:sldChg>
      <pc:sldChg chg="del">
        <pc:chgData name="Melissa Rose" userId="ff5d678e-f9b6-4d0b-bac7-028102af3e1f" providerId="ADAL" clId="{22CF367E-2C16-41F6-96B3-EEB5FFB247C3}" dt="2023-05-22T16:30:53.982" v="966" actId="2696"/>
        <pc:sldMkLst>
          <pc:docMk/>
          <pc:sldMk cId="1661869791" sldId="686"/>
        </pc:sldMkLst>
      </pc:sldChg>
      <pc:sldChg chg="del">
        <pc:chgData name="Melissa Rose" userId="ff5d678e-f9b6-4d0b-bac7-028102af3e1f" providerId="ADAL" clId="{22CF367E-2C16-41F6-96B3-EEB5FFB247C3}" dt="2023-05-22T16:30:55.802" v="967" actId="2696"/>
        <pc:sldMkLst>
          <pc:docMk/>
          <pc:sldMk cId="2816133276" sldId="687"/>
        </pc:sldMkLst>
      </pc:sldChg>
      <pc:sldChg chg="modSp mod">
        <pc:chgData name="Melissa Rose" userId="ff5d678e-f9b6-4d0b-bac7-028102af3e1f" providerId="ADAL" clId="{22CF367E-2C16-41F6-96B3-EEB5FFB247C3}" dt="2023-05-22T19:31:46.322" v="1887" actId="20577"/>
        <pc:sldMkLst>
          <pc:docMk/>
          <pc:sldMk cId="1780203574" sldId="688"/>
        </pc:sldMkLst>
        <pc:spChg chg="mod">
          <ac:chgData name="Melissa Rose" userId="ff5d678e-f9b6-4d0b-bac7-028102af3e1f" providerId="ADAL" clId="{22CF367E-2C16-41F6-96B3-EEB5FFB247C3}" dt="2023-05-22T19:31:38.086" v="1885" actId="20577"/>
          <ac:spMkLst>
            <pc:docMk/>
            <pc:sldMk cId="1780203574" sldId="688"/>
            <ac:spMk id="2" creationId="{3E8E8F39-D793-4789-B130-C8061F0CF010}"/>
          </ac:spMkLst>
        </pc:spChg>
        <pc:spChg chg="mod">
          <ac:chgData name="Melissa Rose" userId="ff5d678e-f9b6-4d0b-bac7-028102af3e1f" providerId="ADAL" clId="{22CF367E-2C16-41F6-96B3-EEB5FFB247C3}" dt="2023-05-22T19:31:46.322" v="1887" actId="20577"/>
          <ac:spMkLst>
            <pc:docMk/>
            <pc:sldMk cId="1780203574" sldId="688"/>
            <ac:spMk id="3" creationId="{3861004A-CC49-4FBF-BE35-FDBAFA33B9E4}"/>
          </ac:spMkLst>
        </pc:spChg>
      </pc:sldChg>
      <pc:sldChg chg="del">
        <pc:chgData name="Melissa Rose" userId="ff5d678e-f9b6-4d0b-bac7-028102af3e1f" providerId="ADAL" clId="{22CF367E-2C16-41F6-96B3-EEB5FFB247C3}" dt="2023-05-22T16:08:19.628" v="955" actId="2696"/>
        <pc:sldMkLst>
          <pc:docMk/>
          <pc:sldMk cId="3943109890" sldId="689"/>
        </pc:sldMkLst>
      </pc:sldChg>
      <pc:sldChg chg="delSp del mod">
        <pc:chgData name="Melissa Rose" userId="ff5d678e-f9b6-4d0b-bac7-028102af3e1f" providerId="ADAL" clId="{22CF367E-2C16-41F6-96B3-EEB5FFB247C3}" dt="2023-05-24T14:14:24.689" v="2125" actId="2696"/>
        <pc:sldMkLst>
          <pc:docMk/>
          <pc:sldMk cId="3531248008" sldId="690"/>
        </pc:sldMkLst>
        <pc:spChg chg="del">
          <ac:chgData name="Melissa Rose" userId="ff5d678e-f9b6-4d0b-bac7-028102af3e1f" providerId="ADAL" clId="{22CF367E-2C16-41F6-96B3-EEB5FFB247C3}" dt="2023-05-22T19:25:16.970" v="1463" actId="21"/>
          <ac:spMkLst>
            <pc:docMk/>
            <pc:sldMk cId="3531248008" sldId="690"/>
            <ac:spMk id="3" creationId="{0AF0F974-6F33-45D0-B0FA-8F202E5B0E25}"/>
          </ac:spMkLst>
        </pc:spChg>
      </pc:sldChg>
      <pc:sldChg chg="del">
        <pc:chgData name="Melissa Rose" userId="ff5d678e-f9b6-4d0b-bac7-028102af3e1f" providerId="ADAL" clId="{22CF367E-2C16-41F6-96B3-EEB5FFB247C3}" dt="2023-05-22T19:20:52.241" v="1420" actId="2696"/>
        <pc:sldMkLst>
          <pc:docMk/>
          <pc:sldMk cId="1639011102" sldId="691"/>
        </pc:sldMkLst>
      </pc:sldChg>
      <pc:sldChg chg="addSp delSp modSp mod">
        <pc:chgData name="Melissa Rose" userId="ff5d678e-f9b6-4d0b-bac7-028102af3e1f" providerId="ADAL" clId="{22CF367E-2C16-41F6-96B3-EEB5FFB247C3}" dt="2023-05-22T14:43:52.033" v="89"/>
        <pc:sldMkLst>
          <pc:docMk/>
          <pc:sldMk cId="3121830815" sldId="693"/>
        </pc:sldMkLst>
        <pc:spChg chg="mod">
          <ac:chgData name="Melissa Rose" userId="ff5d678e-f9b6-4d0b-bac7-028102af3e1f" providerId="ADAL" clId="{22CF367E-2C16-41F6-96B3-EEB5FFB247C3}" dt="2023-05-22T14:42:41.651" v="82" actId="20577"/>
          <ac:spMkLst>
            <pc:docMk/>
            <pc:sldMk cId="3121830815" sldId="693"/>
            <ac:spMk id="2" creationId="{8C8CB0D2-9423-40E8-98BB-E7728F6255AD}"/>
          </ac:spMkLst>
        </pc:spChg>
        <pc:spChg chg="add mod">
          <ac:chgData name="Melissa Rose" userId="ff5d678e-f9b6-4d0b-bac7-028102af3e1f" providerId="ADAL" clId="{22CF367E-2C16-41F6-96B3-EEB5FFB247C3}" dt="2023-05-22T14:43:52.033" v="89"/>
          <ac:spMkLst>
            <pc:docMk/>
            <pc:sldMk cId="3121830815" sldId="693"/>
            <ac:spMk id="4" creationId="{081DCD5D-B49F-EE5A-E212-7D10289F8D82}"/>
          </ac:spMkLst>
        </pc:spChg>
        <pc:graphicFrameChg chg="del mod">
          <ac:chgData name="Melissa Rose" userId="ff5d678e-f9b6-4d0b-bac7-028102af3e1f" providerId="ADAL" clId="{22CF367E-2C16-41F6-96B3-EEB5FFB247C3}" dt="2023-05-22T14:43:10.939" v="88" actId="21"/>
          <ac:graphicFrameMkLst>
            <pc:docMk/>
            <pc:sldMk cId="3121830815" sldId="693"/>
            <ac:graphicFrameMk id="5" creationId="{24027E17-E134-4FA4-9643-58B1167D1EDE}"/>
          </ac:graphicFrameMkLst>
        </pc:graphicFrameChg>
      </pc:sldChg>
      <pc:sldChg chg="modSp mod ord">
        <pc:chgData name="Melissa Rose" userId="ff5d678e-f9b6-4d0b-bac7-028102af3e1f" providerId="ADAL" clId="{22CF367E-2C16-41F6-96B3-EEB5FFB247C3}" dt="2023-05-22T19:30:08.393" v="1826"/>
        <pc:sldMkLst>
          <pc:docMk/>
          <pc:sldMk cId="1411834911" sldId="694"/>
        </pc:sldMkLst>
        <pc:spChg chg="mod">
          <ac:chgData name="Melissa Rose" userId="ff5d678e-f9b6-4d0b-bac7-028102af3e1f" providerId="ADAL" clId="{22CF367E-2C16-41F6-96B3-EEB5FFB247C3}" dt="2023-05-22T19:29:55.581" v="1824" actId="20577"/>
          <ac:spMkLst>
            <pc:docMk/>
            <pc:sldMk cId="1411834911" sldId="694"/>
            <ac:spMk id="6" creationId="{37BAEABC-2322-4BB3-B89C-AB41BC684DB0}"/>
          </ac:spMkLst>
        </pc:spChg>
      </pc:sldChg>
      <pc:sldChg chg="del">
        <pc:chgData name="Melissa Rose" userId="ff5d678e-f9b6-4d0b-bac7-028102af3e1f" providerId="ADAL" clId="{22CF367E-2C16-41F6-96B3-EEB5FFB247C3}" dt="2023-05-22T16:07:54.170" v="948" actId="2696"/>
        <pc:sldMkLst>
          <pc:docMk/>
          <pc:sldMk cId="88160947" sldId="695"/>
        </pc:sldMkLst>
      </pc:sldChg>
      <pc:sldChg chg="del">
        <pc:chgData name="Melissa Rose" userId="ff5d678e-f9b6-4d0b-bac7-028102af3e1f" providerId="ADAL" clId="{22CF367E-2C16-41F6-96B3-EEB5FFB247C3}" dt="2023-05-22T16:07:26.606" v="944" actId="2696"/>
        <pc:sldMkLst>
          <pc:docMk/>
          <pc:sldMk cId="989994593" sldId="696"/>
        </pc:sldMkLst>
      </pc:sldChg>
      <pc:sldChg chg="del">
        <pc:chgData name="Melissa Rose" userId="ff5d678e-f9b6-4d0b-bac7-028102af3e1f" providerId="ADAL" clId="{22CF367E-2C16-41F6-96B3-EEB5FFB247C3}" dt="2023-05-22T16:08:00.769" v="949" actId="2696"/>
        <pc:sldMkLst>
          <pc:docMk/>
          <pc:sldMk cId="1209612502" sldId="697"/>
        </pc:sldMkLst>
      </pc:sldChg>
      <pc:sldChg chg="del">
        <pc:chgData name="Melissa Rose" userId="ff5d678e-f9b6-4d0b-bac7-028102af3e1f" providerId="ADAL" clId="{22CF367E-2C16-41F6-96B3-EEB5FFB247C3}" dt="2023-05-22T16:05:48.623" v="921" actId="2696"/>
        <pc:sldMkLst>
          <pc:docMk/>
          <pc:sldMk cId="805129968" sldId="698"/>
        </pc:sldMkLst>
      </pc:sldChg>
      <pc:sldChg chg="del">
        <pc:chgData name="Melissa Rose" userId="ff5d678e-f9b6-4d0b-bac7-028102af3e1f" providerId="ADAL" clId="{22CF367E-2C16-41F6-96B3-EEB5FFB247C3}" dt="2023-05-22T16:06:14.246" v="923" actId="2696"/>
        <pc:sldMkLst>
          <pc:docMk/>
          <pc:sldMk cId="1447391470" sldId="699"/>
        </pc:sldMkLst>
      </pc:sldChg>
      <pc:sldChg chg="del">
        <pc:chgData name="Melissa Rose" userId="ff5d678e-f9b6-4d0b-bac7-028102af3e1f" providerId="ADAL" clId="{22CF367E-2C16-41F6-96B3-EEB5FFB247C3}" dt="2023-05-22T16:06:19.982" v="924" actId="2696"/>
        <pc:sldMkLst>
          <pc:docMk/>
          <pc:sldMk cId="566018302" sldId="700"/>
        </pc:sldMkLst>
      </pc:sldChg>
      <pc:sldChg chg="del">
        <pc:chgData name="Melissa Rose" userId="ff5d678e-f9b6-4d0b-bac7-028102af3e1f" providerId="ADAL" clId="{22CF367E-2C16-41F6-96B3-EEB5FFB247C3}" dt="2023-05-22T16:06:22.656" v="925" actId="2696"/>
        <pc:sldMkLst>
          <pc:docMk/>
          <pc:sldMk cId="2693177257" sldId="701"/>
        </pc:sldMkLst>
      </pc:sldChg>
      <pc:sldChg chg="del">
        <pc:chgData name="Melissa Rose" userId="ff5d678e-f9b6-4d0b-bac7-028102af3e1f" providerId="ADAL" clId="{22CF367E-2C16-41F6-96B3-EEB5FFB247C3}" dt="2023-05-22T16:06:30.215" v="926" actId="2696"/>
        <pc:sldMkLst>
          <pc:docMk/>
          <pc:sldMk cId="1676980904" sldId="702"/>
        </pc:sldMkLst>
      </pc:sldChg>
      <pc:sldChg chg="del">
        <pc:chgData name="Melissa Rose" userId="ff5d678e-f9b6-4d0b-bac7-028102af3e1f" providerId="ADAL" clId="{22CF367E-2C16-41F6-96B3-EEB5FFB247C3}" dt="2023-05-22T16:07:31.731" v="946" actId="2696"/>
        <pc:sldMkLst>
          <pc:docMk/>
          <pc:sldMk cId="4190647055" sldId="703"/>
        </pc:sldMkLst>
      </pc:sldChg>
      <pc:sldChg chg="delSp modSp del mod">
        <pc:chgData name="Melissa Rose" userId="ff5d678e-f9b6-4d0b-bac7-028102af3e1f" providerId="ADAL" clId="{22CF367E-2C16-41F6-96B3-EEB5FFB247C3}" dt="2023-05-22T16:07:23.267" v="943" actId="2696"/>
        <pc:sldMkLst>
          <pc:docMk/>
          <pc:sldMk cId="1215187351" sldId="713"/>
        </pc:sldMkLst>
        <pc:spChg chg="mod">
          <ac:chgData name="Melissa Rose" userId="ff5d678e-f9b6-4d0b-bac7-028102af3e1f" providerId="ADAL" clId="{22CF367E-2C16-41F6-96B3-EEB5FFB247C3}" dt="2023-05-22T16:07:20.648" v="942" actId="6549"/>
          <ac:spMkLst>
            <pc:docMk/>
            <pc:sldMk cId="1215187351" sldId="713"/>
            <ac:spMk id="2" creationId="{987F9046-505F-4D2B-AF02-91FD08AFF19F}"/>
          </ac:spMkLst>
        </pc:spChg>
        <pc:spChg chg="del mod">
          <ac:chgData name="Melissa Rose" userId="ff5d678e-f9b6-4d0b-bac7-028102af3e1f" providerId="ADAL" clId="{22CF367E-2C16-41F6-96B3-EEB5FFB247C3}" dt="2023-05-22T16:07:17.497" v="941" actId="21"/>
          <ac:spMkLst>
            <pc:docMk/>
            <pc:sldMk cId="1215187351" sldId="713"/>
            <ac:spMk id="5" creationId="{5D28F34E-F737-4822-A9B3-BA476D3386B6}"/>
          </ac:spMkLst>
        </pc:spChg>
        <pc:picChg chg="del">
          <ac:chgData name="Melissa Rose" userId="ff5d678e-f9b6-4d0b-bac7-028102af3e1f" providerId="ADAL" clId="{22CF367E-2C16-41F6-96B3-EEB5FFB247C3}" dt="2023-05-22T16:07:12.387" v="939" actId="478"/>
          <ac:picMkLst>
            <pc:docMk/>
            <pc:sldMk cId="1215187351" sldId="713"/>
            <ac:picMk id="6" creationId="{45BECD2A-A38D-428F-8F61-24FF3A67E146}"/>
          </ac:picMkLst>
        </pc:picChg>
      </pc:sldChg>
      <pc:sldChg chg="del">
        <pc:chgData name="Melissa Rose" userId="ff5d678e-f9b6-4d0b-bac7-028102af3e1f" providerId="ADAL" clId="{22CF367E-2C16-41F6-96B3-EEB5FFB247C3}" dt="2023-05-22T16:30:22.154" v="959" actId="2696"/>
        <pc:sldMkLst>
          <pc:docMk/>
          <pc:sldMk cId="1520495426" sldId="714"/>
        </pc:sldMkLst>
      </pc:sldChg>
      <pc:sldChg chg="del">
        <pc:chgData name="Melissa Rose" userId="ff5d678e-f9b6-4d0b-bac7-028102af3e1f" providerId="ADAL" clId="{22CF367E-2C16-41F6-96B3-EEB5FFB247C3}" dt="2023-05-22T16:30:30.089" v="961" actId="2696"/>
        <pc:sldMkLst>
          <pc:docMk/>
          <pc:sldMk cId="2106087424" sldId="715"/>
        </pc:sldMkLst>
      </pc:sldChg>
      <pc:sldChg chg="del">
        <pc:chgData name="Melissa Rose" userId="ff5d678e-f9b6-4d0b-bac7-028102af3e1f" providerId="ADAL" clId="{22CF367E-2C16-41F6-96B3-EEB5FFB247C3}" dt="2023-05-22T14:49:01.557" v="284" actId="2696"/>
        <pc:sldMkLst>
          <pc:docMk/>
          <pc:sldMk cId="2370232308" sldId="716"/>
        </pc:sldMkLst>
      </pc:sldChg>
      <pc:sldChg chg="modSp mod ord">
        <pc:chgData name="Melissa Rose" userId="ff5d678e-f9b6-4d0b-bac7-028102af3e1f" providerId="ADAL" clId="{22CF367E-2C16-41F6-96B3-EEB5FFB247C3}" dt="2023-05-22T19:31:14.983" v="1860" actId="20577"/>
        <pc:sldMkLst>
          <pc:docMk/>
          <pc:sldMk cId="1322189526" sldId="856"/>
        </pc:sldMkLst>
        <pc:spChg chg="mod">
          <ac:chgData name="Melissa Rose" userId="ff5d678e-f9b6-4d0b-bac7-028102af3e1f" providerId="ADAL" clId="{22CF367E-2C16-41F6-96B3-EEB5FFB247C3}" dt="2023-05-22T19:31:10.129" v="1847" actId="20577"/>
          <ac:spMkLst>
            <pc:docMk/>
            <pc:sldMk cId="1322189526" sldId="856"/>
            <ac:spMk id="2" creationId="{90ADE3E8-FD27-4140-B9B2-71FA1889924A}"/>
          </ac:spMkLst>
        </pc:spChg>
        <pc:spChg chg="mod">
          <ac:chgData name="Melissa Rose" userId="ff5d678e-f9b6-4d0b-bac7-028102af3e1f" providerId="ADAL" clId="{22CF367E-2C16-41F6-96B3-EEB5FFB247C3}" dt="2023-05-22T19:31:14.983" v="1860" actId="20577"/>
          <ac:spMkLst>
            <pc:docMk/>
            <pc:sldMk cId="1322189526" sldId="856"/>
            <ac:spMk id="3" creationId="{F8619D47-3668-47F9-99AD-09C9C3F2513C}"/>
          </ac:spMkLst>
        </pc:spChg>
      </pc:sldChg>
      <pc:sldChg chg="del">
        <pc:chgData name="Melissa Rose" userId="ff5d678e-f9b6-4d0b-bac7-028102af3e1f" providerId="ADAL" clId="{22CF367E-2C16-41F6-96B3-EEB5FFB247C3}" dt="2023-05-22T16:31:38.191" v="976" actId="2696"/>
        <pc:sldMkLst>
          <pc:docMk/>
          <pc:sldMk cId="3102544176" sldId="859"/>
        </pc:sldMkLst>
      </pc:sldChg>
      <pc:sldChg chg="del">
        <pc:chgData name="Melissa Rose" userId="ff5d678e-f9b6-4d0b-bac7-028102af3e1f" providerId="ADAL" clId="{22CF367E-2C16-41F6-96B3-EEB5FFB247C3}" dt="2023-05-22T16:06:46.140" v="927" actId="2696"/>
        <pc:sldMkLst>
          <pc:docMk/>
          <pc:sldMk cId="3878992947" sldId="860"/>
        </pc:sldMkLst>
      </pc:sldChg>
      <pc:sldChg chg="del">
        <pc:chgData name="Melissa Rose" userId="ff5d678e-f9b6-4d0b-bac7-028102af3e1f" providerId="ADAL" clId="{22CF367E-2C16-41F6-96B3-EEB5FFB247C3}" dt="2023-05-22T16:08:02.978" v="950" actId="2696"/>
        <pc:sldMkLst>
          <pc:docMk/>
          <pc:sldMk cId="3722506360" sldId="862"/>
        </pc:sldMkLst>
      </pc:sldChg>
      <pc:sldChg chg="del">
        <pc:chgData name="Melissa Rose" userId="ff5d678e-f9b6-4d0b-bac7-028102af3e1f" providerId="ADAL" clId="{22CF367E-2C16-41F6-96B3-EEB5FFB247C3}" dt="2023-05-22T16:08:24.271" v="957" actId="2696"/>
        <pc:sldMkLst>
          <pc:docMk/>
          <pc:sldMk cId="2897394507" sldId="864"/>
        </pc:sldMkLst>
      </pc:sldChg>
      <pc:sldChg chg="del">
        <pc:chgData name="Melissa Rose" userId="ff5d678e-f9b6-4d0b-bac7-028102af3e1f" providerId="ADAL" clId="{22CF367E-2C16-41F6-96B3-EEB5FFB247C3}" dt="2023-05-22T16:08:32.223" v="958" actId="2696"/>
        <pc:sldMkLst>
          <pc:docMk/>
          <pc:sldMk cId="1355906394" sldId="865"/>
        </pc:sldMkLst>
      </pc:sldChg>
      <pc:sldChg chg="del">
        <pc:chgData name="Melissa Rose" userId="ff5d678e-f9b6-4d0b-bac7-028102af3e1f" providerId="ADAL" clId="{22CF367E-2C16-41F6-96B3-EEB5FFB247C3}" dt="2023-05-22T16:31:16.261" v="973" actId="2696"/>
        <pc:sldMkLst>
          <pc:docMk/>
          <pc:sldMk cId="1833098387" sldId="867"/>
        </pc:sldMkLst>
      </pc:sldChg>
      <pc:sldChg chg="modSp mod modClrScheme chgLayout">
        <pc:chgData name="Melissa Rose" userId="ff5d678e-f9b6-4d0b-bac7-028102af3e1f" providerId="ADAL" clId="{22CF367E-2C16-41F6-96B3-EEB5FFB247C3}" dt="2023-05-22T19:24:37.759" v="1462" actId="6549"/>
        <pc:sldMkLst>
          <pc:docMk/>
          <pc:sldMk cId="2764078867" sldId="870"/>
        </pc:sldMkLst>
        <pc:spChg chg="mod ord">
          <ac:chgData name="Melissa Rose" userId="ff5d678e-f9b6-4d0b-bac7-028102af3e1f" providerId="ADAL" clId="{22CF367E-2C16-41F6-96B3-EEB5FFB247C3}" dt="2023-05-22T19:22:27.584" v="1427" actId="700"/>
          <ac:spMkLst>
            <pc:docMk/>
            <pc:sldMk cId="2764078867" sldId="870"/>
            <ac:spMk id="2" creationId="{730F772A-8304-4070-A7C7-F7287A9430D6}"/>
          </ac:spMkLst>
        </pc:spChg>
        <pc:spChg chg="mod ord">
          <ac:chgData name="Melissa Rose" userId="ff5d678e-f9b6-4d0b-bac7-028102af3e1f" providerId="ADAL" clId="{22CF367E-2C16-41F6-96B3-EEB5FFB247C3}" dt="2023-05-22T19:24:37.759" v="1462" actId="6549"/>
          <ac:spMkLst>
            <pc:docMk/>
            <pc:sldMk cId="2764078867" sldId="870"/>
            <ac:spMk id="3" creationId="{00F0B032-2923-451E-A501-A3A838FC95DA}"/>
          </ac:spMkLst>
        </pc:spChg>
      </pc:sldChg>
      <pc:sldChg chg="modSp add del mod">
        <pc:chgData name="Melissa Rose" userId="ff5d678e-f9b6-4d0b-bac7-028102af3e1f" providerId="ADAL" clId="{22CF367E-2C16-41F6-96B3-EEB5FFB247C3}" dt="2023-05-22T16:04:39.821" v="917" actId="2696"/>
        <pc:sldMkLst>
          <pc:docMk/>
          <pc:sldMk cId="2780982118" sldId="871"/>
        </pc:sldMkLst>
        <pc:spChg chg="mod">
          <ac:chgData name="Melissa Rose" userId="ff5d678e-f9b6-4d0b-bac7-028102af3e1f" providerId="ADAL" clId="{22CF367E-2C16-41F6-96B3-EEB5FFB247C3}" dt="2023-05-22T16:02:09.553" v="785" actId="255"/>
          <ac:spMkLst>
            <pc:docMk/>
            <pc:sldMk cId="2780982118" sldId="871"/>
            <ac:spMk id="3" creationId="{65C2B0AF-6262-4271-9E7D-1D4BB358FF3F}"/>
          </ac:spMkLst>
        </pc:spChg>
        <pc:graphicFrameChg chg="mod">
          <ac:chgData name="Melissa Rose" userId="ff5d678e-f9b6-4d0b-bac7-028102af3e1f" providerId="ADAL" clId="{22CF367E-2C16-41F6-96B3-EEB5FFB247C3}" dt="2023-05-22T16:03:53.117" v="891" actId="20577"/>
          <ac:graphicFrameMkLst>
            <pc:docMk/>
            <pc:sldMk cId="2780982118" sldId="871"/>
            <ac:graphicFrameMk id="5" creationId="{F0076483-2B5A-C462-98D7-D187FADF1297}"/>
          </ac:graphicFrameMkLst>
        </pc:graphicFrameChg>
      </pc:sldChg>
      <pc:sldChg chg="new del">
        <pc:chgData name="Melissa Rose" userId="ff5d678e-f9b6-4d0b-bac7-028102af3e1f" providerId="ADAL" clId="{22CF367E-2C16-41F6-96B3-EEB5FFB247C3}" dt="2023-05-22T16:04:37.084" v="916" actId="2696"/>
        <pc:sldMkLst>
          <pc:docMk/>
          <pc:sldMk cId="4211245993" sldId="872"/>
        </pc:sldMkLst>
      </pc:sldChg>
      <pc:sldChg chg="addSp delSp modSp new mod ord">
        <pc:chgData name="Melissa Rose" userId="ff5d678e-f9b6-4d0b-bac7-028102af3e1f" providerId="ADAL" clId="{22CF367E-2C16-41F6-96B3-EEB5FFB247C3}" dt="2023-05-22T16:04:33.053" v="915" actId="20577"/>
        <pc:sldMkLst>
          <pc:docMk/>
          <pc:sldMk cId="4148217886" sldId="873"/>
        </pc:sldMkLst>
        <pc:spChg chg="mod">
          <ac:chgData name="Melissa Rose" userId="ff5d678e-f9b6-4d0b-bac7-028102af3e1f" providerId="ADAL" clId="{22CF367E-2C16-41F6-96B3-EEB5FFB247C3}" dt="2023-05-22T16:04:33.053" v="915" actId="20577"/>
          <ac:spMkLst>
            <pc:docMk/>
            <pc:sldMk cId="4148217886" sldId="873"/>
            <ac:spMk id="2" creationId="{6A9FDD5E-F35B-1F5D-85DC-3E1DEFBE9198}"/>
          </ac:spMkLst>
        </pc:spChg>
        <pc:spChg chg="del">
          <ac:chgData name="Melissa Rose" userId="ff5d678e-f9b6-4d0b-bac7-028102af3e1f" providerId="ADAL" clId="{22CF367E-2C16-41F6-96B3-EEB5FFB247C3}" dt="2023-05-22T16:04:26.584" v="896"/>
          <ac:spMkLst>
            <pc:docMk/>
            <pc:sldMk cId="4148217886" sldId="873"/>
            <ac:spMk id="3" creationId="{D7DA33C2-77F4-1018-764C-EA38BB09BA6F}"/>
          </ac:spMkLst>
        </pc:spChg>
        <pc:graphicFrameChg chg="add mod">
          <ac:chgData name="Melissa Rose" userId="ff5d678e-f9b6-4d0b-bac7-028102af3e1f" providerId="ADAL" clId="{22CF367E-2C16-41F6-96B3-EEB5FFB247C3}" dt="2023-05-22T16:04:26.584" v="896"/>
          <ac:graphicFrameMkLst>
            <pc:docMk/>
            <pc:sldMk cId="4148217886" sldId="873"/>
            <ac:graphicFrameMk id="4" creationId="{D910A3B8-08F5-83AE-17FD-94143FE0FAD7}"/>
          </ac:graphicFrameMkLst>
        </pc:graphicFrameChg>
      </pc:sldChg>
      <pc:sldChg chg="addSp delSp modSp new add del mod">
        <pc:chgData name="Melissa Rose" userId="ff5d678e-f9b6-4d0b-bac7-028102af3e1f" providerId="ADAL" clId="{22CF367E-2C16-41F6-96B3-EEB5FFB247C3}" dt="2023-06-20T17:35:29.971" v="2215" actId="2696"/>
        <pc:sldMkLst>
          <pc:docMk/>
          <pc:sldMk cId="2582025131" sldId="874"/>
        </pc:sldMkLst>
        <pc:spChg chg="mod">
          <ac:chgData name="Melissa Rose" userId="ff5d678e-f9b6-4d0b-bac7-028102af3e1f" providerId="ADAL" clId="{22CF367E-2C16-41F6-96B3-EEB5FFB247C3}" dt="2023-05-22T18:56:51.199" v="1034" actId="313"/>
          <ac:spMkLst>
            <pc:docMk/>
            <pc:sldMk cId="2582025131" sldId="874"/>
            <ac:spMk id="2" creationId="{4981ACE8-5407-C7D3-6DFC-F3EC848A7F83}"/>
          </ac:spMkLst>
        </pc:spChg>
        <pc:spChg chg="mod">
          <ac:chgData name="Melissa Rose" userId="ff5d678e-f9b6-4d0b-bac7-028102af3e1f" providerId="ADAL" clId="{22CF367E-2C16-41F6-96B3-EEB5FFB247C3}" dt="2023-05-22T19:08:57.228" v="1131" actId="20577"/>
          <ac:spMkLst>
            <pc:docMk/>
            <pc:sldMk cId="2582025131" sldId="874"/>
            <ac:spMk id="3" creationId="{D71D1DA5-BE24-CE24-E9DF-B4ECD0021420}"/>
          </ac:spMkLst>
        </pc:spChg>
        <pc:spChg chg="add del mod">
          <ac:chgData name="Melissa Rose" userId="ff5d678e-f9b6-4d0b-bac7-028102af3e1f" providerId="ADAL" clId="{22CF367E-2C16-41F6-96B3-EEB5FFB247C3}" dt="2023-05-22T19:05:22.105" v="1112" actId="931"/>
          <ac:spMkLst>
            <pc:docMk/>
            <pc:sldMk cId="2582025131" sldId="874"/>
            <ac:spMk id="8" creationId="{407D6EEB-61A7-EFC4-625D-B029DDA2EA9A}"/>
          </ac:spMkLst>
        </pc:spChg>
        <pc:spChg chg="add del mod">
          <ac:chgData name="Melissa Rose" userId="ff5d678e-f9b6-4d0b-bac7-028102af3e1f" providerId="ADAL" clId="{22CF367E-2C16-41F6-96B3-EEB5FFB247C3}" dt="2023-05-22T19:05:59.073" v="1117" actId="931"/>
          <ac:spMkLst>
            <pc:docMk/>
            <pc:sldMk cId="2582025131" sldId="874"/>
            <ac:spMk id="11" creationId="{8288FD66-95BB-A170-3C93-BC586EA9277F}"/>
          </ac:spMkLst>
        </pc:spChg>
        <pc:spChg chg="add mod">
          <ac:chgData name="Melissa Rose" userId="ff5d678e-f9b6-4d0b-bac7-028102af3e1f" providerId="ADAL" clId="{22CF367E-2C16-41F6-96B3-EEB5FFB247C3}" dt="2023-05-22T19:06:37.532" v="1120" actId="962"/>
          <ac:spMkLst>
            <pc:docMk/>
            <pc:sldMk cId="2582025131" sldId="874"/>
            <ac:spMk id="14" creationId="{17391F61-05A8-D329-24A5-2219BD274C93}"/>
          </ac:spMkLst>
        </pc:spChg>
        <pc:picChg chg="add del mod">
          <ac:chgData name="Melissa Rose" userId="ff5d678e-f9b6-4d0b-bac7-028102af3e1f" providerId="ADAL" clId="{22CF367E-2C16-41F6-96B3-EEB5FFB247C3}" dt="2023-05-22T19:05:22.105" v="1112" actId="931"/>
          <ac:picMkLst>
            <pc:docMk/>
            <pc:sldMk cId="2582025131" sldId="874"/>
            <ac:picMk id="5" creationId="{92AAB073-2012-9AC9-3501-2E5C52A61352}"/>
          </ac:picMkLst>
        </pc:picChg>
        <pc:picChg chg="add del mod">
          <ac:chgData name="Melissa Rose" userId="ff5d678e-f9b6-4d0b-bac7-028102af3e1f" providerId="ADAL" clId="{22CF367E-2C16-41F6-96B3-EEB5FFB247C3}" dt="2023-05-22T19:05:22.105" v="1112" actId="931"/>
          <ac:picMkLst>
            <pc:docMk/>
            <pc:sldMk cId="2582025131" sldId="874"/>
            <ac:picMk id="7" creationId="{72C45E50-D069-BBBA-E4AE-0781A0DFEDE7}"/>
          </ac:picMkLst>
        </pc:picChg>
        <pc:picChg chg="add del mod">
          <ac:chgData name="Melissa Rose" userId="ff5d678e-f9b6-4d0b-bac7-028102af3e1f" providerId="ADAL" clId="{22CF367E-2C16-41F6-96B3-EEB5FFB247C3}" dt="2023-05-22T19:05:59.073" v="1117" actId="931"/>
          <ac:picMkLst>
            <pc:docMk/>
            <pc:sldMk cId="2582025131" sldId="874"/>
            <ac:picMk id="10" creationId="{E79C09AB-5C72-BC8B-9E5C-B8FC5D62D509}"/>
          </ac:picMkLst>
        </pc:picChg>
        <pc:picChg chg="add mod">
          <ac:chgData name="Melissa Rose" userId="ff5d678e-f9b6-4d0b-bac7-028102af3e1f" providerId="ADAL" clId="{22CF367E-2C16-41F6-96B3-EEB5FFB247C3}" dt="2023-05-22T19:09:02.068" v="1132" actId="1076"/>
          <ac:picMkLst>
            <pc:docMk/>
            <pc:sldMk cId="2582025131" sldId="874"/>
            <ac:picMk id="13" creationId="{4C35844B-BAFA-A26F-B345-C5423F109ADE}"/>
          </ac:picMkLst>
        </pc:picChg>
      </pc:sldChg>
      <pc:sldChg chg="addSp delSp modSp new add del mod">
        <pc:chgData name="Melissa Rose" userId="ff5d678e-f9b6-4d0b-bac7-028102af3e1f" providerId="ADAL" clId="{22CF367E-2C16-41F6-96B3-EEB5FFB247C3}" dt="2023-06-20T17:35:29.971" v="2215" actId="2696"/>
        <pc:sldMkLst>
          <pc:docMk/>
          <pc:sldMk cId="1705547419" sldId="875"/>
        </pc:sldMkLst>
        <pc:spChg chg="mod">
          <ac:chgData name="Melissa Rose" userId="ff5d678e-f9b6-4d0b-bac7-028102af3e1f" providerId="ADAL" clId="{22CF367E-2C16-41F6-96B3-EEB5FFB247C3}" dt="2023-05-22T19:11:29.303" v="1136" actId="20577"/>
          <ac:spMkLst>
            <pc:docMk/>
            <pc:sldMk cId="1705547419" sldId="875"/>
            <ac:spMk id="2" creationId="{68296ADD-4C36-A82D-EEC8-7BCAB87611AB}"/>
          </ac:spMkLst>
        </pc:spChg>
        <pc:spChg chg="del">
          <ac:chgData name="Melissa Rose" userId="ff5d678e-f9b6-4d0b-bac7-028102af3e1f" providerId="ADAL" clId="{22CF367E-2C16-41F6-96B3-EEB5FFB247C3}" dt="2023-05-22T19:02:18.128" v="1038" actId="22"/>
          <ac:spMkLst>
            <pc:docMk/>
            <pc:sldMk cId="1705547419" sldId="875"/>
            <ac:spMk id="3" creationId="{1A2C7EC8-4EDB-B864-3F84-8930B09AF35D}"/>
          </ac:spMkLst>
        </pc:spChg>
        <pc:picChg chg="add mod ord">
          <ac:chgData name="Melissa Rose" userId="ff5d678e-f9b6-4d0b-bac7-028102af3e1f" providerId="ADAL" clId="{22CF367E-2C16-41F6-96B3-EEB5FFB247C3}" dt="2023-05-22T19:02:46.276" v="1101" actId="1076"/>
          <ac:picMkLst>
            <pc:docMk/>
            <pc:sldMk cId="1705547419" sldId="875"/>
            <ac:picMk id="5" creationId="{37C341DB-C95F-0372-D7AB-0229E52FDD8A}"/>
          </ac:picMkLst>
        </pc:picChg>
      </pc:sldChg>
      <pc:sldChg chg="modSp new mod">
        <pc:chgData name="Melissa Rose" userId="ff5d678e-f9b6-4d0b-bac7-028102af3e1f" providerId="ADAL" clId="{22CF367E-2C16-41F6-96B3-EEB5FFB247C3}" dt="2023-05-22T19:11:53.778" v="1162" actId="20577"/>
        <pc:sldMkLst>
          <pc:docMk/>
          <pc:sldMk cId="3401974245" sldId="876"/>
        </pc:sldMkLst>
        <pc:spChg chg="mod">
          <ac:chgData name="Melissa Rose" userId="ff5d678e-f9b6-4d0b-bac7-028102af3e1f" providerId="ADAL" clId="{22CF367E-2C16-41F6-96B3-EEB5FFB247C3}" dt="2023-05-22T19:11:53.778" v="1162" actId="20577"/>
          <ac:spMkLst>
            <pc:docMk/>
            <pc:sldMk cId="3401974245" sldId="876"/>
            <ac:spMk id="2" creationId="{D99903C0-AFFA-00E3-70A5-19636B396A3E}"/>
          </ac:spMkLst>
        </pc:spChg>
      </pc:sldChg>
      <pc:sldChg chg="modSp new mod">
        <pc:chgData name="Melissa Rose" userId="ff5d678e-f9b6-4d0b-bac7-028102af3e1f" providerId="ADAL" clId="{22CF367E-2C16-41F6-96B3-EEB5FFB247C3}" dt="2023-05-23T15:52:11.165" v="2123" actId="5793"/>
        <pc:sldMkLst>
          <pc:docMk/>
          <pc:sldMk cId="1586956083" sldId="877"/>
        </pc:sldMkLst>
        <pc:spChg chg="mod">
          <ac:chgData name="Melissa Rose" userId="ff5d678e-f9b6-4d0b-bac7-028102af3e1f" providerId="ADAL" clId="{22CF367E-2C16-41F6-96B3-EEB5FFB247C3}" dt="2023-05-23T15:52:01.552" v="2109" actId="20577"/>
          <ac:spMkLst>
            <pc:docMk/>
            <pc:sldMk cId="1586956083" sldId="877"/>
            <ac:spMk id="2" creationId="{EBE7C128-B2BD-9E69-D10B-BB3653A69222}"/>
          </ac:spMkLst>
        </pc:spChg>
        <pc:spChg chg="mod">
          <ac:chgData name="Melissa Rose" userId="ff5d678e-f9b6-4d0b-bac7-028102af3e1f" providerId="ADAL" clId="{22CF367E-2C16-41F6-96B3-EEB5FFB247C3}" dt="2023-05-23T15:52:11.165" v="2123" actId="5793"/>
          <ac:spMkLst>
            <pc:docMk/>
            <pc:sldMk cId="1586956083" sldId="877"/>
            <ac:spMk id="3" creationId="{BF195A82-E7D7-964E-0D79-303589C941A8}"/>
          </ac:spMkLst>
        </pc:spChg>
      </pc:sldChg>
      <pc:sldChg chg="add">
        <pc:chgData name="Melissa Rose" userId="ff5d678e-f9b6-4d0b-bac7-028102af3e1f" providerId="ADAL" clId="{22CF367E-2C16-41F6-96B3-EEB5FFB247C3}" dt="2023-05-24T14:14:20.931" v="2124"/>
        <pc:sldMkLst>
          <pc:docMk/>
          <pc:sldMk cId="1839193622" sldId="886"/>
        </pc:sldMkLst>
      </pc:sldChg>
      <pc:sldMasterChg chg="addSp modSp mod delSldLayout modSldLayout">
        <pc:chgData name="Melissa Rose" userId="ff5d678e-f9b6-4d0b-bac7-028102af3e1f" providerId="ADAL" clId="{22CF367E-2C16-41F6-96B3-EEB5FFB247C3}" dt="2023-05-22T19:41:15.687" v="1961"/>
        <pc:sldMasterMkLst>
          <pc:docMk/>
          <pc:sldMasterMk cId="425582928" sldId="2147483648"/>
        </pc:sldMasterMkLst>
        <pc:picChg chg="add mod">
          <ac:chgData name="Melissa Rose" userId="ff5d678e-f9b6-4d0b-bac7-028102af3e1f" providerId="ADAL" clId="{22CF367E-2C16-41F6-96B3-EEB5FFB247C3}" dt="2023-05-22T19:37:45.365" v="1942"/>
          <ac:picMkLst>
            <pc:docMk/>
            <pc:sldMasterMk cId="425582928" sldId="2147483648"/>
            <ac:picMk id="8" creationId="{4752490B-3836-1108-BF07-CED36EC71B83}"/>
          </ac:picMkLst>
        </pc:picChg>
        <pc:picChg chg="mod">
          <ac:chgData name="Melissa Rose" userId="ff5d678e-f9b6-4d0b-bac7-028102af3e1f" providerId="ADAL" clId="{22CF367E-2C16-41F6-96B3-EEB5FFB247C3}" dt="2023-05-22T19:37:45.122" v="1941" actId="1076"/>
          <ac:picMkLst>
            <pc:docMk/>
            <pc:sldMasterMk cId="425582928" sldId="2147483648"/>
            <ac:picMk id="9" creationId="{564BF604-1377-4381-8E11-791A005D1C94}"/>
          </ac:picMkLst>
        </pc:picChg>
        <pc:picChg chg="add mod">
          <ac:chgData name="Melissa Rose" userId="ff5d678e-f9b6-4d0b-bac7-028102af3e1f" providerId="ADAL" clId="{22CF367E-2C16-41F6-96B3-EEB5FFB247C3}" dt="2023-05-22T19:38:01.587" v="1943"/>
          <ac:picMkLst>
            <pc:docMk/>
            <pc:sldMasterMk cId="425582928" sldId="2147483648"/>
            <ac:picMk id="10" creationId="{212140D8-BE6D-62D7-BAFB-4B522CDDBCAA}"/>
          </ac:picMkLst>
        </pc:picChg>
        <pc:sldLayoutChg chg="addSp delSp modSp mod">
          <pc:chgData name="Melissa Rose" userId="ff5d678e-f9b6-4d0b-bac7-028102af3e1f" providerId="ADAL" clId="{22CF367E-2C16-41F6-96B3-EEB5FFB247C3}" dt="2023-05-22T19:40:21.180" v="1956" actId="14100"/>
          <pc:sldLayoutMkLst>
            <pc:docMk/>
            <pc:sldMasterMk cId="425582928" sldId="2147483648"/>
            <pc:sldLayoutMk cId="2741189845" sldId="2147483651"/>
          </pc:sldLayoutMkLst>
          <pc:picChg chg="del">
            <ac:chgData name="Melissa Rose" userId="ff5d678e-f9b6-4d0b-bac7-028102af3e1f" providerId="ADAL" clId="{22CF367E-2C16-41F6-96B3-EEB5FFB247C3}" dt="2023-05-22T19:37:10.815" v="1930" actId="478"/>
            <ac:picMkLst>
              <pc:docMk/>
              <pc:sldMasterMk cId="425582928" sldId="2147483648"/>
              <pc:sldLayoutMk cId="2741189845" sldId="2147483651"/>
              <ac:picMk id="4" creationId="{94E1D44C-EA7A-1278-27DE-C234D6A88601}"/>
            </ac:picMkLst>
          </pc:picChg>
          <pc:picChg chg="add mod">
            <ac:chgData name="Melissa Rose" userId="ff5d678e-f9b6-4d0b-bac7-028102af3e1f" providerId="ADAL" clId="{22CF367E-2C16-41F6-96B3-EEB5FFB247C3}" dt="2023-05-22T19:40:21.180" v="1956" actId="14100"/>
            <ac:picMkLst>
              <pc:docMk/>
              <pc:sldMasterMk cId="425582928" sldId="2147483648"/>
              <pc:sldLayoutMk cId="2741189845" sldId="2147483651"/>
              <ac:picMk id="5" creationId="{8A0A109E-9B76-F217-FA4E-6DFDDD684F4A}"/>
            </ac:picMkLst>
          </pc:picChg>
        </pc:sldLayoutChg>
        <pc:sldLayoutChg chg="addSp delSp modSp mod">
          <pc:chgData name="Melissa Rose" userId="ff5d678e-f9b6-4d0b-bac7-028102af3e1f" providerId="ADAL" clId="{22CF367E-2C16-41F6-96B3-EEB5FFB247C3}" dt="2023-05-22T19:40:26.483" v="1957" actId="14100"/>
          <pc:sldLayoutMkLst>
            <pc:docMk/>
            <pc:sldMasterMk cId="425582928" sldId="2147483648"/>
            <pc:sldLayoutMk cId="2214510977" sldId="2147483652"/>
          </pc:sldLayoutMkLst>
          <pc:picChg chg="del">
            <ac:chgData name="Melissa Rose" userId="ff5d678e-f9b6-4d0b-bac7-028102af3e1f" providerId="ADAL" clId="{22CF367E-2C16-41F6-96B3-EEB5FFB247C3}" dt="2023-05-22T19:37:16.771" v="1932" actId="478"/>
            <ac:picMkLst>
              <pc:docMk/>
              <pc:sldMasterMk cId="425582928" sldId="2147483648"/>
              <pc:sldLayoutMk cId="2214510977" sldId="2147483652"/>
              <ac:picMk id="5" creationId="{189DB7B9-E7CD-802D-15B0-693306FC8643}"/>
            </ac:picMkLst>
          </pc:picChg>
          <pc:picChg chg="add mod">
            <ac:chgData name="Melissa Rose" userId="ff5d678e-f9b6-4d0b-bac7-028102af3e1f" providerId="ADAL" clId="{22CF367E-2C16-41F6-96B3-EEB5FFB247C3}" dt="2023-05-22T19:40:26.483" v="1957" actId="14100"/>
            <ac:picMkLst>
              <pc:docMk/>
              <pc:sldMasterMk cId="425582928" sldId="2147483648"/>
              <pc:sldLayoutMk cId="2214510977" sldId="2147483652"/>
              <ac:picMk id="6" creationId="{3A1A8831-ED5E-742B-1852-6B3BFAB96C97}"/>
            </ac:picMkLst>
          </pc:picChg>
        </pc:sldLayoutChg>
        <pc:sldLayoutChg chg="addSp delSp modSp mod">
          <pc:chgData name="Melissa Rose" userId="ff5d678e-f9b6-4d0b-bac7-028102af3e1f" providerId="ADAL" clId="{22CF367E-2C16-41F6-96B3-EEB5FFB247C3}" dt="2023-05-22T19:40:31.807" v="1958" actId="14100"/>
          <pc:sldLayoutMkLst>
            <pc:docMk/>
            <pc:sldMasterMk cId="425582928" sldId="2147483648"/>
            <pc:sldLayoutMk cId="3677354043" sldId="2147483653"/>
          </pc:sldLayoutMkLst>
          <pc:picChg chg="del mod">
            <ac:chgData name="Melissa Rose" userId="ff5d678e-f9b6-4d0b-bac7-028102af3e1f" providerId="ADAL" clId="{22CF367E-2C16-41F6-96B3-EEB5FFB247C3}" dt="2023-05-22T19:37:25.577" v="1937" actId="478"/>
            <ac:picMkLst>
              <pc:docMk/>
              <pc:sldMasterMk cId="425582928" sldId="2147483648"/>
              <pc:sldLayoutMk cId="3677354043" sldId="2147483653"/>
              <ac:picMk id="7" creationId="{56B88717-AD02-8AB2-9B52-D7638692A8A4}"/>
            </ac:picMkLst>
          </pc:picChg>
          <pc:picChg chg="add del mod">
            <ac:chgData name="Melissa Rose" userId="ff5d678e-f9b6-4d0b-bac7-028102af3e1f" providerId="ADAL" clId="{22CF367E-2C16-41F6-96B3-EEB5FFB247C3}" dt="2023-05-22T19:37:24.484" v="1936"/>
            <ac:picMkLst>
              <pc:docMk/>
              <pc:sldMasterMk cId="425582928" sldId="2147483648"/>
              <pc:sldLayoutMk cId="3677354043" sldId="2147483653"/>
              <ac:picMk id="8" creationId="{E1AA5A80-43CF-F8B0-FF05-C31C586B0D12}"/>
            </ac:picMkLst>
          </pc:picChg>
          <pc:picChg chg="add mod">
            <ac:chgData name="Melissa Rose" userId="ff5d678e-f9b6-4d0b-bac7-028102af3e1f" providerId="ADAL" clId="{22CF367E-2C16-41F6-96B3-EEB5FFB247C3}" dt="2023-05-22T19:40:31.807" v="1958" actId="14100"/>
            <ac:picMkLst>
              <pc:docMk/>
              <pc:sldMasterMk cId="425582928" sldId="2147483648"/>
              <pc:sldLayoutMk cId="3677354043" sldId="2147483653"/>
              <ac:picMk id="9" creationId="{13B22BD2-8E9D-7DE9-BF12-B616C6A49BF0}"/>
            </ac:picMkLst>
          </pc:picChg>
        </pc:sldLayoutChg>
        <pc:sldLayoutChg chg="addSp modSp mod">
          <pc:chgData name="Melissa Rose" userId="ff5d678e-f9b6-4d0b-bac7-028102af3e1f" providerId="ADAL" clId="{22CF367E-2C16-41F6-96B3-EEB5FFB247C3}" dt="2023-05-22T19:40:41.476" v="1959" actId="14100"/>
          <pc:sldLayoutMkLst>
            <pc:docMk/>
            <pc:sldMasterMk cId="425582928" sldId="2147483648"/>
            <pc:sldLayoutMk cId="447388810" sldId="2147483655"/>
          </pc:sldLayoutMkLst>
          <pc:picChg chg="mod">
            <ac:chgData name="Melissa Rose" userId="ff5d678e-f9b6-4d0b-bac7-028102af3e1f" providerId="ADAL" clId="{22CF367E-2C16-41F6-96B3-EEB5FFB247C3}" dt="2023-05-22T19:37:34.043" v="1939" actId="1076"/>
            <ac:picMkLst>
              <pc:docMk/>
              <pc:sldMasterMk cId="425582928" sldId="2147483648"/>
              <pc:sldLayoutMk cId="447388810" sldId="2147483655"/>
              <ac:picMk id="5" creationId="{E269C215-0205-4C5C-A9B8-AD8AD307D8CA}"/>
            </ac:picMkLst>
          </pc:picChg>
          <pc:picChg chg="add mod">
            <ac:chgData name="Melissa Rose" userId="ff5d678e-f9b6-4d0b-bac7-028102af3e1f" providerId="ADAL" clId="{22CF367E-2C16-41F6-96B3-EEB5FFB247C3}" dt="2023-05-22T19:40:41.476" v="1959" actId="14100"/>
            <ac:picMkLst>
              <pc:docMk/>
              <pc:sldMasterMk cId="425582928" sldId="2147483648"/>
              <pc:sldLayoutMk cId="447388810" sldId="2147483655"/>
              <ac:picMk id="6" creationId="{F8631D1D-20D4-87F2-45DA-1CAB42AC5502}"/>
            </ac:picMkLst>
          </pc:picChg>
        </pc:sldLayoutChg>
        <pc:sldLayoutChg chg="addSp delSp modSp mod">
          <pc:chgData name="Melissa Rose" userId="ff5d678e-f9b6-4d0b-bac7-028102af3e1f" providerId="ADAL" clId="{22CF367E-2C16-41F6-96B3-EEB5FFB247C3}" dt="2023-05-22T19:41:15.687" v="1961"/>
          <pc:sldLayoutMkLst>
            <pc:docMk/>
            <pc:sldMasterMk cId="425582928" sldId="2147483648"/>
            <pc:sldLayoutMk cId="1771574342" sldId="2147483661"/>
          </pc:sldLayoutMkLst>
          <pc:picChg chg="del">
            <ac:chgData name="Melissa Rose" userId="ff5d678e-f9b6-4d0b-bac7-028102af3e1f" providerId="ADAL" clId="{22CF367E-2C16-41F6-96B3-EEB5FFB247C3}" dt="2023-05-22T19:36:53.653" v="1926" actId="478"/>
            <ac:picMkLst>
              <pc:docMk/>
              <pc:sldMasterMk cId="425582928" sldId="2147483648"/>
              <pc:sldLayoutMk cId="1771574342" sldId="2147483661"/>
              <ac:picMk id="2" creationId="{5BEBE4B9-527B-1731-AA17-425CAB6FB64A}"/>
            </ac:picMkLst>
          </pc:picChg>
          <pc:picChg chg="add del mod">
            <ac:chgData name="Melissa Rose" userId="ff5d678e-f9b6-4d0b-bac7-028102af3e1f" providerId="ADAL" clId="{22CF367E-2C16-41F6-96B3-EEB5FFB247C3}" dt="2023-05-22T19:36:51.540" v="1925" actId="478"/>
            <ac:picMkLst>
              <pc:docMk/>
              <pc:sldMasterMk cId="425582928" sldId="2147483648"/>
              <pc:sldLayoutMk cId="1771574342" sldId="2147483661"/>
              <ac:picMk id="3" creationId="{C077E34F-422E-3B8E-0B2A-4361A7CAA3EC}"/>
            </ac:picMkLst>
          </pc:picChg>
          <pc:picChg chg="add del mod">
            <ac:chgData name="Melissa Rose" userId="ff5d678e-f9b6-4d0b-bac7-028102af3e1f" providerId="ADAL" clId="{22CF367E-2C16-41F6-96B3-EEB5FFB247C3}" dt="2023-05-22T19:40:55.966" v="1960" actId="478"/>
            <ac:picMkLst>
              <pc:docMk/>
              <pc:sldMasterMk cId="425582928" sldId="2147483648"/>
              <pc:sldLayoutMk cId="1771574342" sldId="2147483661"/>
              <ac:picMk id="4" creationId="{5B5C2F4E-BC16-7EFF-5DF5-668950E180E0}"/>
            </ac:picMkLst>
          </pc:picChg>
          <pc:picChg chg="add mod">
            <ac:chgData name="Melissa Rose" userId="ff5d678e-f9b6-4d0b-bac7-028102af3e1f" providerId="ADAL" clId="{22CF367E-2C16-41F6-96B3-EEB5FFB247C3}" dt="2023-05-22T19:41:15.687" v="1961"/>
            <ac:picMkLst>
              <pc:docMk/>
              <pc:sldMasterMk cId="425582928" sldId="2147483648"/>
              <pc:sldLayoutMk cId="1771574342" sldId="2147483661"/>
              <ac:picMk id="5" creationId="{1897AED5-6363-ECF8-4FC5-32C7846AAB51}"/>
            </ac:picMkLst>
          </pc:picChg>
        </pc:sldLayoutChg>
        <pc:sldLayoutChg chg="delSp mod">
          <pc:chgData name="Melissa Rose" userId="ff5d678e-f9b6-4d0b-bac7-028102af3e1f" providerId="ADAL" clId="{22CF367E-2C16-41F6-96B3-EEB5FFB247C3}" dt="2023-05-22T19:38:09.918" v="1944" actId="478"/>
          <pc:sldLayoutMkLst>
            <pc:docMk/>
            <pc:sldMasterMk cId="425582928" sldId="2147483648"/>
            <pc:sldLayoutMk cId="441194882" sldId="2147483696"/>
          </pc:sldLayoutMkLst>
          <pc:picChg chg="del">
            <ac:chgData name="Melissa Rose" userId="ff5d678e-f9b6-4d0b-bac7-028102af3e1f" providerId="ADAL" clId="{22CF367E-2C16-41F6-96B3-EEB5FFB247C3}" dt="2023-05-22T19:38:09.918" v="1944" actId="478"/>
            <ac:picMkLst>
              <pc:docMk/>
              <pc:sldMasterMk cId="425582928" sldId="2147483648"/>
              <pc:sldLayoutMk cId="441194882" sldId="2147483696"/>
              <ac:picMk id="4" creationId="{A44D22B1-1D07-486A-8EA7-BE5695EDC01E}"/>
            </ac:picMkLst>
          </pc:picChg>
        </pc:sldLayoutChg>
        <pc:sldLayoutChg chg="delSp mod">
          <pc:chgData name="Melissa Rose" userId="ff5d678e-f9b6-4d0b-bac7-028102af3e1f" providerId="ADAL" clId="{22CF367E-2C16-41F6-96B3-EEB5FFB247C3}" dt="2023-05-22T19:38:26.476" v="1947" actId="478"/>
          <pc:sldLayoutMkLst>
            <pc:docMk/>
            <pc:sldMasterMk cId="425582928" sldId="2147483648"/>
            <pc:sldLayoutMk cId="3318736981" sldId="2147483697"/>
          </pc:sldLayoutMkLst>
          <pc:picChg chg="del">
            <ac:chgData name="Melissa Rose" userId="ff5d678e-f9b6-4d0b-bac7-028102af3e1f" providerId="ADAL" clId="{22CF367E-2C16-41F6-96B3-EEB5FFB247C3}" dt="2023-05-22T19:38:25.131" v="1946" actId="478"/>
            <ac:picMkLst>
              <pc:docMk/>
              <pc:sldMasterMk cId="425582928" sldId="2147483648"/>
              <pc:sldLayoutMk cId="3318736981" sldId="2147483697"/>
              <ac:picMk id="4" creationId="{ADF16004-D376-40AD-BC53-897B30F9E7CC}"/>
            </ac:picMkLst>
          </pc:picChg>
          <pc:picChg chg="del">
            <ac:chgData name="Melissa Rose" userId="ff5d678e-f9b6-4d0b-bac7-028102af3e1f" providerId="ADAL" clId="{22CF367E-2C16-41F6-96B3-EEB5FFB247C3}" dt="2023-05-22T19:38:26.476" v="1947" actId="478"/>
            <ac:picMkLst>
              <pc:docMk/>
              <pc:sldMasterMk cId="425582928" sldId="2147483648"/>
              <pc:sldLayoutMk cId="3318736981" sldId="2147483697"/>
              <ac:picMk id="5" creationId="{CBFAEDF4-1B4B-40EE-A1FF-785B2183B785}"/>
            </ac:picMkLst>
          </pc:picChg>
        </pc:sldLayoutChg>
        <pc:sldLayoutChg chg="delSp mod">
          <pc:chgData name="Melissa Rose" userId="ff5d678e-f9b6-4d0b-bac7-028102af3e1f" providerId="ADAL" clId="{22CF367E-2C16-41F6-96B3-EEB5FFB247C3}" dt="2023-05-22T19:38:18.770" v="1945" actId="478"/>
          <pc:sldLayoutMkLst>
            <pc:docMk/>
            <pc:sldMasterMk cId="425582928" sldId="2147483648"/>
            <pc:sldLayoutMk cId="4202029518" sldId="2147483699"/>
          </pc:sldLayoutMkLst>
          <pc:picChg chg="del">
            <ac:chgData name="Melissa Rose" userId="ff5d678e-f9b6-4d0b-bac7-028102af3e1f" providerId="ADAL" clId="{22CF367E-2C16-41F6-96B3-EEB5FFB247C3}" dt="2023-05-22T19:38:18.770" v="1945" actId="478"/>
            <ac:picMkLst>
              <pc:docMk/>
              <pc:sldMasterMk cId="425582928" sldId="2147483648"/>
              <pc:sldLayoutMk cId="4202029518" sldId="2147483699"/>
              <ac:picMk id="5" creationId="{D6434B4A-CCC6-4A3E-B0F5-2F3C939A32AF}"/>
            </ac:picMkLst>
          </pc:picChg>
        </pc:sldLayoutChg>
        <pc:sldLayoutChg chg="addSp delSp modSp mod">
          <pc:chgData name="Melissa Rose" userId="ff5d678e-f9b6-4d0b-bac7-028102af3e1f" providerId="ADAL" clId="{22CF367E-2C16-41F6-96B3-EEB5FFB247C3}" dt="2023-05-22T19:39:48.638" v="1949" actId="14100"/>
          <pc:sldLayoutMkLst>
            <pc:docMk/>
            <pc:sldMasterMk cId="425582928" sldId="2147483648"/>
            <pc:sldLayoutMk cId="184814748" sldId="2147483700"/>
          </pc:sldLayoutMkLst>
          <pc:spChg chg="add del">
            <ac:chgData name="Melissa Rose" userId="ff5d678e-f9b6-4d0b-bac7-028102af3e1f" providerId="ADAL" clId="{22CF367E-2C16-41F6-96B3-EEB5FFB247C3}" dt="2023-05-22T19:33:22.301" v="1891"/>
            <ac:spMkLst>
              <pc:docMk/>
              <pc:sldMasterMk cId="425582928" sldId="2147483648"/>
              <pc:sldLayoutMk cId="184814748" sldId="2147483700"/>
              <ac:spMk id="5" creationId="{39D881CF-C4EC-4F52-9730-90137F78389D}"/>
            </ac:spMkLst>
          </pc:spChg>
          <pc:spChg chg="add del mod">
            <ac:chgData name="Melissa Rose" userId="ff5d678e-f9b6-4d0b-bac7-028102af3e1f" providerId="ADAL" clId="{22CF367E-2C16-41F6-96B3-EEB5FFB247C3}" dt="2023-05-22T19:33:21.936" v="1890"/>
            <ac:spMkLst>
              <pc:docMk/>
              <pc:sldMasterMk cId="425582928" sldId="2147483648"/>
              <pc:sldLayoutMk cId="184814748" sldId="2147483700"/>
              <ac:spMk id="7" creationId="{5C5A568A-F36D-2533-C017-9B95C139AA44}"/>
            </ac:spMkLst>
          </pc:spChg>
          <pc:picChg chg="del">
            <ac:chgData name="Melissa Rose" userId="ff5d678e-f9b6-4d0b-bac7-028102af3e1f" providerId="ADAL" clId="{22CF367E-2C16-41F6-96B3-EEB5FFB247C3}" dt="2023-05-22T19:35:59.523" v="1910" actId="478"/>
            <ac:picMkLst>
              <pc:docMk/>
              <pc:sldMasterMk cId="425582928" sldId="2147483648"/>
              <pc:sldLayoutMk cId="184814748" sldId="2147483700"/>
              <ac:picMk id="6" creationId="{C4C96620-0DA1-9C01-7BF9-795E76BC5046}"/>
            </ac:picMkLst>
          </pc:picChg>
          <pc:picChg chg="add del mod">
            <ac:chgData name="Melissa Rose" userId="ff5d678e-f9b6-4d0b-bac7-028102af3e1f" providerId="ADAL" clId="{22CF367E-2C16-41F6-96B3-EEB5FFB247C3}" dt="2023-05-22T19:35:58.394" v="1909" actId="478"/>
            <ac:picMkLst>
              <pc:docMk/>
              <pc:sldMasterMk cId="425582928" sldId="2147483648"/>
              <pc:sldLayoutMk cId="184814748" sldId="2147483700"/>
              <ac:picMk id="9" creationId="{15B49354-72D8-FDE0-BBEB-6672D305C473}"/>
            </ac:picMkLst>
          </pc:picChg>
          <pc:picChg chg="add mod">
            <ac:chgData name="Melissa Rose" userId="ff5d678e-f9b6-4d0b-bac7-028102af3e1f" providerId="ADAL" clId="{22CF367E-2C16-41F6-96B3-EEB5FFB247C3}" dt="2023-05-22T19:39:48.638" v="1949" actId="14100"/>
            <ac:picMkLst>
              <pc:docMk/>
              <pc:sldMasterMk cId="425582928" sldId="2147483648"/>
              <pc:sldLayoutMk cId="184814748" sldId="2147483700"/>
              <ac:picMk id="11" creationId="{86DB9504-A278-3C94-748A-89C763780748}"/>
            </ac:picMkLst>
          </pc:picChg>
        </pc:sldLayoutChg>
        <pc:sldLayoutChg chg="del">
          <pc:chgData name="Melissa Rose" userId="ff5d678e-f9b6-4d0b-bac7-028102af3e1f" providerId="ADAL" clId="{22CF367E-2C16-41F6-96B3-EEB5FFB247C3}" dt="2023-05-22T16:31:30.390" v="975" actId="2696"/>
          <pc:sldLayoutMkLst>
            <pc:docMk/>
            <pc:sldMasterMk cId="425582928" sldId="2147483648"/>
            <pc:sldLayoutMk cId="3154186288" sldId="214748370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F2896-A652-4CBE-90B4-754990FFC5B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E5BBC38C-CC5C-44F6-BE20-CFF9FE7AF3BC}">
      <dgm:prSet/>
      <dgm:spPr/>
      <dgm:t>
        <a:bodyPr/>
        <a:lstStyle/>
        <a:p>
          <a:r>
            <a:rPr lang="en-US" dirty="0"/>
            <a:t>1. COTS Emergency Preparedness &amp; Response</a:t>
          </a:r>
          <a:r>
            <a:rPr lang="en-US" baseline="0" dirty="0"/>
            <a:t> Overview. COTS EP POC.</a:t>
          </a:r>
          <a:endParaRPr lang="en-US" dirty="0"/>
        </a:p>
      </dgm:t>
    </dgm:pt>
    <dgm:pt modelId="{B171EEAC-6762-40EF-A7EA-478D22E275D4}" type="parTrans" cxnId="{A4ECAD4E-4950-415D-8090-941A6A8448CE}">
      <dgm:prSet/>
      <dgm:spPr/>
      <dgm:t>
        <a:bodyPr/>
        <a:lstStyle/>
        <a:p>
          <a:endParaRPr lang="en-US"/>
        </a:p>
      </dgm:t>
    </dgm:pt>
    <dgm:pt modelId="{2E84D334-E180-4556-AF4F-7DAC29DE1D2B}" type="sibTrans" cxnId="{A4ECAD4E-4950-415D-8090-941A6A8448CE}">
      <dgm:prSet/>
      <dgm:spPr/>
      <dgm:t>
        <a:bodyPr/>
        <a:lstStyle/>
        <a:p>
          <a:endParaRPr lang="en-US"/>
        </a:p>
      </dgm:t>
    </dgm:pt>
    <dgm:pt modelId="{D0B42517-D16E-4217-AC9B-FC8AD9EF6BB2}">
      <dgm:prSet/>
      <dgm:spPr/>
      <dgm:t>
        <a:bodyPr/>
        <a:lstStyle/>
        <a:p>
          <a:r>
            <a:rPr lang="en-US" dirty="0"/>
            <a:t>4. Different types of exercises that are required</a:t>
          </a:r>
        </a:p>
      </dgm:t>
    </dgm:pt>
    <dgm:pt modelId="{D6F4449A-19A2-458F-BA27-5CDF6B526747}" type="parTrans" cxnId="{60777C25-340D-4DDA-941B-D12551758F8D}">
      <dgm:prSet/>
      <dgm:spPr/>
      <dgm:t>
        <a:bodyPr/>
        <a:lstStyle/>
        <a:p>
          <a:endParaRPr lang="en-US"/>
        </a:p>
      </dgm:t>
    </dgm:pt>
    <dgm:pt modelId="{C0205CF7-936E-4A59-9E3F-EC4AFD805FF4}" type="sibTrans" cxnId="{60777C25-340D-4DDA-941B-D12551758F8D}">
      <dgm:prSet/>
      <dgm:spPr/>
      <dgm:t>
        <a:bodyPr/>
        <a:lstStyle/>
        <a:p>
          <a:endParaRPr lang="en-US"/>
        </a:p>
      </dgm:t>
    </dgm:pt>
    <dgm:pt modelId="{C66DDE8B-A1FC-41A1-8FDE-E4472AE0136B}">
      <dgm:prSet/>
      <dgm:spPr/>
      <dgm:t>
        <a:bodyPr/>
        <a:lstStyle/>
        <a:p>
          <a:r>
            <a:rPr lang="en-US" dirty="0"/>
            <a:t>5. After Action Follow Up Process</a:t>
          </a:r>
        </a:p>
      </dgm:t>
    </dgm:pt>
    <dgm:pt modelId="{6129EE72-DC89-47BE-93E3-35E8A7CDB07E}" type="parTrans" cxnId="{0C6AD26C-94AA-42CF-91CD-ED3E80168517}">
      <dgm:prSet/>
      <dgm:spPr/>
      <dgm:t>
        <a:bodyPr/>
        <a:lstStyle/>
        <a:p>
          <a:endParaRPr lang="en-US"/>
        </a:p>
      </dgm:t>
    </dgm:pt>
    <dgm:pt modelId="{903FAD1F-AAEF-4541-9F99-2973D6201B82}" type="sibTrans" cxnId="{0C6AD26C-94AA-42CF-91CD-ED3E80168517}">
      <dgm:prSet/>
      <dgm:spPr/>
      <dgm:t>
        <a:bodyPr/>
        <a:lstStyle/>
        <a:p>
          <a:endParaRPr lang="en-US"/>
        </a:p>
      </dgm:t>
    </dgm:pt>
    <dgm:pt modelId="{A97A3739-A598-49A6-A026-7B5A85DE9D74}">
      <dgm:prSet/>
      <dgm:spPr/>
      <dgm:t>
        <a:bodyPr/>
        <a:lstStyle/>
        <a:p>
          <a:r>
            <a:rPr lang="en-US" dirty="0"/>
            <a:t>2. Brief overview of the communication systems</a:t>
          </a:r>
        </a:p>
      </dgm:t>
    </dgm:pt>
    <dgm:pt modelId="{16BC1A9D-DDCA-4587-8702-BBE0C553D97F}" type="parTrans" cxnId="{E4E9EE39-366F-43E5-B800-53EE369EF0C5}">
      <dgm:prSet/>
      <dgm:spPr/>
      <dgm:t>
        <a:bodyPr/>
        <a:lstStyle/>
        <a:p>
          <a:endParaRPr lang="en-US"/>
        </a:p>
      </dgm:t>
    </dgm:pt>
    <dgm:pt modelId="{BAAAC70B-88B8-45FF-98F3-BB9B40E3AADB}" type="sibTrans" cxnId="{E4E9EE39-366F-43E5-B800-53EE369EF0C5}">
      <dgm:prSet/>
      <dgm:spPr/>
      <dgm:t>
        <a:bodyPr/>
        <a:lstStyle/>
        <a:p>
          <a:endParaRPr lang="en-US"/>
        </a:p>
      </dgm:t>
    </dgm:pt>
    <dgm:pt modelId="{F3457B7E-856B-4582-A958-6F2C9739741D}">
      <dgm:prSet/>
      <dgm:spPr/>
      <dgm:t>
        <a:bodyPr/>
        <a:lstStyle/>
        <a:p>
          <a:r>
            <a:rPr lang="en-US" dirty="0"/>
            <a:t>3. Radio Etiquette</a:t>
          </a:r>
        </a:p>
      </dgm:t>
    </dgm:pt>
    <dgm:pt modelId="{CBC841A3-8955-444B-B998-B67C49087B56}" type="sibTrans" cxnId="{A34CF3CA-A307-4694-AB02-C17F236B7A78}">
      <dgm:prSet/>
      <dgm:spPr/>
      <dgm:t>
        <a:bodyPr/>
        <a:lstStyle/>
        <a:p>
          <a:endParaRPr lang="en-US"/>
        </a:p>
      </dgm:t>
    </dgm:pt>
    <dgm:pt modelId="{399E8F55-5EA9-4180-869A-9E138D5D2BA8}" type="parTrans" cxnId="{A34CF3CA-A307-4694-AB02-C17F236B7A78}">
      <dgm:prSet/>
      <dgm:spPr/>
      <dgm:t>
        <a:bodyPr/>
        <a:lstStyle/>
        <a:p>
          <a:endParaRPr lang="en-US"/>
        </a:p>
      </dgm:t>
    </dgm:pt>
    <dgm:pt modelId="{23874217-08EA-421F-8205-FF7AA3C677E6}" type="pres">
      <dgm:prSet presAssocID="{89AF2896-A652-4CBE-90B4-754990FFC5B7}" presName="diagram" presStyleCnt="0">
        <dgm:presLayoutVars>
          <dgm:dir/>
          <dgm:resizeHandles val="exact"/>
        </dgm:presLayoutVars>
      </dgm:prSet>
      <dgm:spPr/>
    </dgm:pt>
    <dgm:pt modelId="{C17C3FDD-C8A6-4C4A-A973-5A9C3C707FBF}" type="pres">
      <dgm:prSet presAssocID="{E5BBC38C-CC5C-44F6-BE20-CFF9FE7AF3BC}" presName="node" presStyleLbl="node1" presStyleIdx="0" presStyleCnt="5" custLinFactNeighborY="14852">
        <dgm:presLayoutVars>
          <dgm:bulletEnabled val="1"/>
        </dgm:presLayoutVars>
      </dgm:prSet>
      <dgm:spPr/>
    </dgm:pt>
    <dgm:pt modelId="{56C5441F-4302-44BC-9E09-2B900AFCD891}" type="pres">
      <dgm:prSet presAssocID="{2E84D334-E180-4556-AF4F-7DAC29DE1D2B}" presName="sibTrans" presStyleCnt="0"/>
      <dgm:spPr/>
    </dgm:pt>
    <dgm:pt modelId="{5C818BDF-75D7-434E-A75C-4BB66C50F52D}" type="pres">
      <dgm:prSet presAssocID="{D0B42517-D16E-4217-AC9B-FC8AD9EF6BB2}" presName="node" presStyleLbl="node1" presStyleIdx="1" presStyleCnt="5" custLinFactY="19817" custLinFactNeighborX="-57441" custLinFactNeighborY="100000">
        <dgm:presLayoutVars>
          <dgm:bulletEnabled val="1"/>
        </dgm:presLayoutVars>
      </dgm:prSet>
      <dgm:spPr/>
    </dgm:pt>
    <dgm:pt modelId="{32120664-A450-4E1A-A357-728E6228B696}" type="pres">
      <dgm:prSet presAssocID="{C0205CF7-936E-4A59-9E3F-EC4AFD805FF4}" presName="sibTrans" presStyleCnt="0"/>
      <dgm:spPr/>
    </dgm:pt>
    <dgm:pt modelId="{288929B1-2D5A-429E-83AB-47C483961EDE}" type="pres">
      <dgm:prSet presAssocID="{F3457B7E-856B-4582-A958-6F2C9739741D}" presName="node" presStyleLbl="node1" presStyleIdx="2" presStyleCnt="5" custLinFactNeighborX="-10399" custLinFactNeighborY="14361">
        <dgm:presLayoutVars>
          <dgm:bulletEnabled val="1"/>
        </dgm:presLayoutVars>
      </dgm:prSet>
      <dgm:spPr/>
    </dgm:pt>
    <dgm:pt modelId="{6FAFE1DD-36BC-44BD-8993-410E5CC3B5F0}" type="pres">
      <dgm:prSet presAssocID="{CBC841A3-8955-444B-B998-B67C49087B56}" presName="sibTrans" presStyleCnt="0"/>
      <dgm:spPr/>
    </dgm:pt>
    <dgm:pt modelId="{BEA33228-CCC3-4C9C-AF34-A8C8537885B7}" type="pres">
      <dgm:prSet presAssocID="{A97A3739-A598-49A6-A026-7B5A85DE9D74}" presName="node" presStyleLbl="node1" presStyleIdx="3" presStyleCnt="5" custLinFactY="-2306" custLinFactNeighborX="50131" custLinFactNeighborY="-100000">
        <dgm:presLayoutVars>
          <dgm:bulletEnabled val="1"/>
        </dgm:presLayoutVars>
      </dgm:prSet>
      <dgm:spPr/>
    </dgm:pt>
    <dgm:pt modelId="{156DF597-053A-4928-B024-8302A6F231EC}" type="pres">
      <dgm:prSet presAssocID="{BAAAC70B-88B8-45FF-98F3-BB9B40E3AADB}" presName="sibTrans" presStyleCnt="0"/>
      <dgm:spPr/>
    </dgm:pt>
    <dgm:pt modelId="{3EE8ED20-454D-43CE-A111-9AD1A3894EE1}" type="pres">
      <dgm:prSet presAssocID="{C66DDE8B-A1FC-41A1-8FDE-E4472AE0136B}" presName="node" presStyleLbl="node1" presStyleIdx="4" presStyleCnt="5" custLinFactNeighborX="-3314" custLinFactNeighborY="2343">
        <dgm:presLayoutVars>
          <dgm:bulletEnabled val="1"/>
        </dgm:presLayoutVars>
      </dgm:prSet>
      <dgm:spPr/>
    </dgm:pt>
  </dgm:ptLst>
  <dgm:cxnLst>
    <dgm:cxn modelId="{60777C25-340D-4DDA-941B-D12551758F8D}" srcId="{89AF2896-A652-4CBE-90B4-754990FFC5B7}" destId="{D0B42517-D16E-4217-AC9B-FC8AD9EF6BB2}" srcOrd="1" destOrd="0" parTransId="{D6F4449A-19A2-458F-BA27-5CDF6B526747}" sibTransId="{C0205CF7-936E-4A59-9E3F-EC4AFD805FF4}"/>
    <dgm:cxn modelId="{9C07A231-74E2-4F1A-A4E3-748B60DBE519}" type="presOf" srcId="{E5BBC38C-CC5C-44F6-BE20-CFF9FE7AF3BC}" destId="{C17C3FDD-C8A6-4C4A-A973-5A9C3C707FBF}" srcOrd="0" destOrd="0" presId="urn:microsoft.com/office/officeart/2005/8/layout/default"/>
    <dgm:cxn modelId="{E4E9EE39-366F-43E5-B800-53EE369EF0C5}" srcId="{89AF2896-A652-4CBE-90B4-754990FFC5B7}" destId="{A97A3739-A598-49A6-A026-7B5A85DE9D74}" srcOrd="3" destOrd="0" parTransId="{16BC1A9D-DDCA-4587-8702-BBE0C553D97F}" sibTransId="{BAAAC70B-88B8-45FF-98F3-BB9B40E3AADB}"/>
    <dgm:cxn modelId="{F6552968-8FBE-4143-AC45-A5B784AB8FB7}" type="presOf" srcId="{A97A3739-A598-49A6-A026-7B5A85DE9D74}" destId="{BEA33228-CCC3-4C9C-AF34-A8C8537885B7}" srcOrd="0" destOrd="0" presId="urn:microsoft.com/office/officeart/2005/8/layout/default"/>
    <dgm:cxn modelId="{0C6AD26C-94AA-42CF-91CD-ED3E80168517}" srcId="{89AF2896-A652-4CBE-90B4-754990FFC5B7}" destId="{C66DDE8B-A1FC-41A1-8FDE-E4472AE0136B}" srcOrd="4" destOrd="0" parTransId="{6129EE72-DC89-47BE-93E3-35E8A7CDB07E}" sibTransId="{903FAD1F-AAEF-4541-9F99-2973D6201B82}"/>
    <dgm:cxn modelId="{A4ECAD4E-4950-415D-8090-941A6A8448CE}" srcId="{89AF2896-A652-4CBE-90B4-754990FFC5B7}" destId="{E5BBC38C-CC5C-44F6-BE20-CFF9FE7AF3BC}" srcOrd="0" destOrd="0" parTransId="{B171EEAC-6762-40EF-A7EA-478D22E275D4}" sibTransId="{2E84D334-E180-4556-AF4F-7DAC29DE1D2B}"/>
    <dgm:cxn modelId="{35429575-61B7-4CFC-BB2E-62868076325A}" type="presOf" srcId="{C66DDE8B-A1FC-41A1-8FDE-E4472AE0136B}" destId="{3EE8ED20-454D-43CE-A111-9AD1A3894EE1}" srcOrd="0" destOrd="0" presId="urn:microsoft.com/office/officeart/2005/8/layout/default"/>
    <dgm:cxn modelId="{B96A3B84-C3B7-450D-B73E-23F42F3B205C}" type="presOf" srcId="{F3457B7E-856B-4582-A958-6F2C9739741D}" destId="{288929B1-2D5A-429E-83AB-47C483961EDE}" srcOrd="0" destOrd="0" presId="urn:microsoft.com/office/officeart/2005/8/layout/default"/>
    <dgm:cxn modelId="{D4A22CBB-E607-4E41-9D09-4FF8E38AA498}" type="presOf" srcId="{D0B42517-D16E-4217-AC9B-FC8AD9EF6BB2}" destId="{5C818BDF-75D7-434E-A75C-4BB66C50F52D}" srcOrd="0" destOrd="0" presId="urn:microsoft.com/office/officeart/2005/8/layout/default"/>
    <dgm:cxn modelId="{5D804BC7-1950-454D-8E43-E10C7F08081D}" type="presOf" srcId="{89AF2896-A652-4CBE-90B4-754990FFC5B7}" destId="{23874217-08EA-421F-8205-FF7AA3C677E6}" srcOrd="0" destOrd="0" presId="urn:microsoft.com/office/officeart/2005/8/layout/default"/>
    <dgm:cxn modelId="{A34CF3CA-A307-4694-AB02-C17F236B7A78}" srcId="{89AF2896-A652-4CBE-90B4-754990FFC5B7}" destId="{F3457B7E-856B-4582-A958-6F2C9739741D}" srcOrd="2" destOrd="0" parTransId="{399E8F55-5EA9-4180-869A-9E138D5D2BA8}" sibTransId="{CBC841A3-8955-444B-B998-B67C49087B56}"/>
    <dgm:cxn modelId="{5BB02625-0A47-4917-BF95-501BE31A73D4}" type="presParOf" srcId="{23874217-08EA-421F-8205-FF7AA3C677E6}" destId="{C17C3FDD-C8A6-4C4A-A973-5A9C3C707FBF}" srcOrd="0" destOrd="0" presId="urn:microsoft.com/office/officeart/2005/8/layout/default"/>
    <dgm:cxn modelId="{5D72DFC9-E024-40A5-836D-9294C079FF84}" type="presParOf" srcId="{23874217-08EA-421F-8205-FF7AA3C677E6}" destId="{56C5441F-4302-44BC-9E09-2B900AFCD891}" srcOrd="1" destOrd="0" presId="urn:microsoft.com/office/officeart/2005/8/layout/default"/>
    <dgm:cxn modelId="{529EA320-A6B9-446B-A1FA-2B1F3555FDDD}" type="presParOf" srcId="{23874217-08EA-421F-8205-FF7AA3C677E6}" destId="{5C818BDF-75D7-434E-A75C-4BB66C50F52D}" srcOrd="2" destOrd="0" presId="urn:microsoft.com/office/officeart/2005/8/layout/default"/>
    <dgm:cxn modelId="{6264B596-7956-4630-9BCC-A2658BA51CAC}" type="presParOf" srcId="{23874217-08EA-421F-8205-FF7AA3C677E6}" destId="{32120664-A450-4E1A-A357-728E6228B696}" srcOrd="3" destOrd="0" presId="urn:microsoft.com/office/officeart/2005/8/layout/default"/>
    <dgm:cxn modelId="{0120177D-C67D-498D-92D6-282083B708F9}" type="presParOf" srcId="{23874217-08EA-421F-8205-FF7AA3C677E6}" destId="{288929B1-2D5A-429E-83AB-47C483961EDE}" srcOrd="4" destOrd="0" presId="urn:microsoft.com/office/officeart/2005/8/layout/default"/>
    <dgm:cxn modelId="{9FCEC5FC-8867-4F00-86BC-2791F8755A72}" type="presParOf" srcId="{23874217-08EA-421F-8205-FF7AA3C677E6}" destId="{6FAFE1DD-36BC-44BD-8993-410E5CC3B5F0}" srcOrd="5" destOrd="0" presId="urn:microsoft.com/office/officeart/2005/8/layout/default"/>
    <dgm:cxn modelId="{02CB4B05-8EAC-41C3-AD3C-803B85C3DE6D}" type="presParOf" srcId="{23874217-08EA-421F-8205-FF7AA3C677E6}" destId="{BEA33228-CCC3-4C9C-AF34-A8C8537885B7}" srcOrd="6" destOrd="0" presId="urn:microsoft.com/office/officeart/2005/8/layout/default"/>
    <dgm:cxn modelId="{F987528C-DDDE-4139-B1E2-67F54A572C68}" type="presParOf" srcId="{23874217-08EA-421F-8205-FF7AA3C677E6}" destId="{156DF597-053A-4928-B024-8302A6F231EC}" srcOrd="7" destOrd="0" presId="urn:microsoft.com/office/officeart/2005/8/layout/default"/>
    <dgm:cxn modelId="{170A5928-C38E-463C-8C52-0D24B20B40B7}" type="presParOf" srcId="{23874217-08EA-421F-8205-FF7AA3C677E6}" destId="{3EE8ED20-454D-43CE-A111-9AD1A3894EE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C3FDD-C8A6-4C4A-A973-5A9C3C707FBF}">
      <dsp:nvSpPr>
        <dsp:cNvPr id="0" name=""/>
        <dsp:cNvSpPr/>
      </dsp:nvSpPr>
      <dsp:spPr>
        <a:xfrm>
          <a:off x="0" y="589551"/>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 COTS Emergency Preparedness &amp; Response</a:t>
          </a:r>
          <a:r>
            <a:rPr lang="en-US" sz="2600" kern="1200" baseline="0" dirty="0"/>
            <a:t> Overview. COTS EP POC.</a:t>
          </a:r>
          <a:endParaRPr lang="en-US" sz="2600" kern="1200" dirty="0"/>
        </a:p>
      </dsp:txBody>
      <dsp:txXfrm>
        <a:off x="0" y="589551"/>
        <a:ext cx="3286125" cy="1971675"/>
      </dsp:txXfrm>
    </dsp:sp>
    <dsp:sp modelId="{5C818BDF-75D7-434E-A75C-4BB66C50F52D}">
      <dsp:nvSpPr>
        <dsp:cNvPr id="0" name=""/>
        <dsp:cNvSpPr/>
      </dsp:nvSpPr>
      <dsp:spPr>
        <a:xfrm>
          <a:off x="1727154" y="265912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4. Different types of exercises that are required</a:t>
          </a:r>
        </a:p>
      </dsp:txBody>
      <dsp:txXfrm>
        <a:off x="1727154" y="2659120"/>
        <a:ext cx="3286125" cy="1971675"/>
      </dsp:txXfrm>
    </dsp:sp>
    <dsp:sp modelId="{288929B1-2D5A-429E-83AB-47C483961EDE}">
      <dsp:nvSpPr>
        <dsp:cNvPr id="0" name=""/>
        <dsp:cNvSpPr/>
      </dsp:nvSpPr>
      <dsp:spPr>
        <a:xfrm>
          <a:off x="6887750" y="57987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3. Radio Etiquette</a:t>
          </a:r>
        </a:p>
      </dsp:txBody>
      <dsp:txXfrm>
        <a:off x="6887750" y="579870"/>
        <a:ext cx="3286125" cy="1971675"/>
      </dsp:txXfrm>
    </dsp:sp>
    <dsp:sp modelId="{BEA33228-CCC3-4C9C-AF34-A8C8537885B7}">
      <dsp:nvSpPr>
        <dsp:cNvPr id="0" name=""/>
        <dsp:cNvSpPr/>
      </dsp:nvSpPr>
      <dsp:spPr>
        <a:xfrm>
          <a:off x="3454736" y="579863"/>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2. Brief overview of the communication systems</a:t>
          </a:r>
        </a:p>
      </dsp:txBody>
      <dsp:txXfrm>
        <a:off x="3454736" y="579863"/>
        <a:ext cx="3286125" cy="1971675"/>
      </dsp:txXfrm>
    </dsp:sp>
    <dsp:sp modelId="{3EE8ED20-454D-43CE-A111-9AD1A3894EE1}">
      <dsp:nvSpPr>
        <dsp:cNvPr id="0" name=""/>
        <dsp:cNvSpPr/>
      </dsp:nvSpPr>
      <dsp:spPr>
        <a:xfrm>
          <a:off x="5313204" y="2643202"/>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5. After Action Follow Up Process</a:t>
          </a:r>
        </a:p>
      </dsp:txBody>
      <dsp:txXfrm>
        <a:off x="5313204" y="2643202"/>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466037-E86C-4F4C-81E1-CB43B5C629CA}" type="datetimeFigureOut">
              <a:rPr lang="en-US" smtClean="0"/>
              <a:t>7/17/2023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F727AA-58D7-4378-980B-276CFE68A8EE}" type="slidenum">
              <a:rPr lang="en-US" smtClean="0"/>
              <a:t>‹#›</a:t>
            </a:fld>
            <a:endParaRPr lang="en-US"/>
          </a:p>
        </p:txBody>
      </p:sp>
    </p:spTree>
    <p:extLst>
      <p:ext uri="{BB962C8B-B14F-4D97-AF65-F5344CB8AC3E}">
        <p14:creationId xmlns:p14="http://schemas.microsoft.com/office/powerpoint/2010/main" val="31923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DBF727AA-58D7-4378-980B-276CFE68A8EE}" type="slidenum">
              <a:rPr lang="en-US" smtClean="0"/>
              <a:t>1</a:t>
            </a:fld>
            <a:endParaRPr lang="en-US"/>
          </a:p>
        </p:txBody>
      </p:sp>
    </p:spTree>
    <p:extLst>
      <p:ext uri="{BB962C8B-B14F-4D97-AF65-F5344CB8AC3E}">
        <p14:creationId xmlns:p14="http://schemas.microsoft.com/office/powerpoint/2010/main" val="343285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727AA-58D7-4378-980B-276CFE68A8EE}" type="slidenum">
              <a:rPr lang="en-US" smtClean="0"/>
              <a:t>3</a:t>
            </a:fld>
            <a:endParaRPr lang="en-US"/>
          </a:p>
        </p:txBody>
      </p:sp>
    </p:spTree>
    <p:extLst>
      <p:ext uri="{BB962C8B-B14F-4D97-AF65-F5344CB8AC3E}">
        <p14:creationId xmlns:p14="http://schemas.microsoft.com/office/powerpoint/2010/main" val="250526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talk about the Coalition Partners here.</a:t>
            </a:r>
          </a:p>
        </p:txBody>
      </p:sp>
      <p:sp>
        <p:nvSpPr>
          <p:cNvPr id="4" name="Slide Number Placeholder 3"/>
          <p:cNvSpPr>
            <a:spLocks noGrp="1"/>
          </p:cNvSpPr>
          <p:nvPr>
            <p:ph type="sldNum" sz="quarter" idx="10"/>
          </p:nvPr>
        </p:nvSpPr>
        <p:spPr/>
        <p:txBody>
          <a:bodyPr/>
          <a:lstStyle/>
          <a:p>
            <a:fld id="{DBF727AA-58D7-4378-980B-276CFE68A8EE}" type="slidenum">
              <a:rPr lang="en-US" smtClean="0"/>
              <a:t>4</a:t>
            </a:fld>
            <a:endParaRPr lang="en-US"/>
          </a:p>
        </p:txBody>
      </p:sp>
    </p:spTree>
    <p:extLst>
      <p:ext uri="{BB962C8B-B14F-4D97-AF65-F5344CB8AC3E}">
        <p14:creationId xmlns:p14="http://schemas.microsoft.com/office/powerpoint/2010/main" val="101315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staff person carries</a:t>
            </a:r>
            <a:r>
              <a:rPr lang="en-US" baseline="0"/>
              <a:t> a pager 24/7 365</a:t>
            </a:r>
          </a:p>
          <a:p>
            <a:endParaRPr lang="en-US"/>
          </a:p>
        </p:txBody>
      </p:sp>
      <p:sp>
        <p:nvSpPr>
          <p:cNvPr id="4" name="Slide Number Placeholder 3"/>
          <p:cNvSpPr>
            <a:spLocks noGrp="1"/>
          </p:cNvSpPr>
          <p:nvPr>
            <p:ph type="sldNum" sz="quarter" idx="10"/>
          </p:nvPr>
        </p:nvSpPr>
        <p:spPr/>
        <p:txBody>
          <a:bodyPr/>
          <a:lstStyle/>
          <a:p>
            <a:fld id="{DBF727AA-58D7-4378-980B-276CFE68A8EE}" type="slidenum">
              <a:rPr lang="en-US" smtClean="0"/>
              <a:t>6</a:t>
            </a:fld>
            <a:endParaRPr lang="en-US"/>
          </a:p>
        </p:txBody>
      </p:sp>
    </p:spTree>
    <p:extLst>
      <p:ext uri="{BB962C8B-B14F-4D97-AF65-F5344CB8AC3E}">
        <p14:creationId xmlns:p14="http://schemas.microsoft.com/office/powerpoint/2010/main" val="269477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Local</a:t>
            </a:r>
            <a:r>
              <a:rPr lang="en-US" baseline="0"/>
              <a:t> = EMA, ARC, Public Health, </a:t>
            </a:r>
          </a:p>
          <a:p>
            <a:r>
              <a:rPr lang="en-US" baseline="0"/>
              <a:t>Regional = Caches, Hospitals</a:t>
            </a:r>
            <a:endParaRPr lang="en-US"/>
          </a:p>
        </p:txBody>
      </p:sp>
      <p:sp>
        <p:nvSpPr>
          <p:cNvPr id="4" name="Slide Number Placeholder 3"/>
          <p:cNvSpPr>
            <a:spLocks noGrp="1"/>
          </p:cNvSpPr>
          <p:nvPr>
            <p:ph type="sldNum" sz="quarter" idx="10"/>
          </p:nvPr>
        </p:nvSpPr>
        <p:spPr/>
        <p:txBody>
          <a:bodyPr/>
          <a:lstStyle/>
          <a:p>
            <a:fld id="{E3620C24-FEFB-4357-B453-924D6677B854}" type="slidenum">
              <a:rPr lang="en-US" smtClean="0"/>
              <a:pPr/>
              <a:t>7</a:t>
            </a:fld>
            <a:endParaRPr lang="en-US"/>
          </a:p>
        </p:txBody>
      </p:sp>
    </p:spTree>
    <p:extLst>
      <p:ext uri="{BB962C8B-B14F-4D97-AF65-F5344CB8AC3E}">
        <p14:creationId xmlns:p14="http://schemas.microsoft.com/office/powerpoint/2010/main" val="156930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727AA-58D7-4378-980B-276CFE68A8EE}" type="slidenum">
              <a:rPr lang="en-US" smtClean="0"/>
              <a:t>8</a:t>
            </a:fld>
            <a:endParaRPr lang="en-US"/>
          </a:p>
        </p:txBody>
      </p:sp>
    </p:spTree>
    <p:extLst>
      <p:ext uri="{BB962C8B-B14F-4D97-AF65-F5344CB8AC3E}">
        <p14:creationId xmlns:p14="http://schemas.microsoft.com/office/powerpoint/2010/main" val="267586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727AA-58D7-4378-980B-276CFE68A8EE}" type="slidenum">
              <a:rPr lang="en-US" smtClean="0"/>
              <a:t>10</a:t>
            </a:fld>
            <a:endParaRPr lang="en-US"/>
          </a:p>
        </p:txBody>
      </p:sp>
    </p:spTree>
    <p:extLst>
      <p:ext uri="{BB962C8B-B14F-4D97-AF65-F5344CB8AC3E}">
        <p14:creationId xmlns:p14="http://schemas.microsoft.com/office/powerpoint/2010/main" val="332565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727AA-58D7-4378-980B-276CFE68A8EE}" type="slidenum">
              <a:rPr lang="en-US" smtClean="0"/>
              <a:t>12</a:t>
            </a:fld>
            <a:endParaRPr lang="en-US"/>
          </a:p>
        </p:txBody>
      </p:sp>
    </p:spTree>
    <p:extLst>
      <p:ext uri="{BB962C8B-B14F-4D97-AF65-F5344CB8AC3E}">
        <p14:creationId xmlns:p14="http://schemas.microsoft.com/office/powerpoint/2010/main" val="4794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727AA-58D7-4378-980B-276CFE68A8EE}" type="slidenum">
              <a:rPr lang="en-US" smtClean="0"/>
              <a:t>20</a:t>
            </a:fld>
            <a:endParaRPr lang="en-US"/>
          </a:p>
        </p:txBody>
      </p:sp>
    </p:spTree>
    <p:extLst>
      <p:ext uri="{BB962C8B-B14F-4D97-AF65-F5344CB8AC3E}">
        <p14:creationId xmlns:p14="http://schemas.microsoft.com/office/powerpoint/2010/main" val="759201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2A3C-5374-4356-B9A4-754079E96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9D241A-07B1-4EC0-9936-1083BE4B1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721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D5E4-3185-4A14-8D23-58B6AA7EE0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103A68-DC9D-4BCD-BE6E-FDE2DC5FB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94C432-8EA9-4673-887E-73CCB1D4F6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8955B0-F7C1-4A3B-BBB1-B5FF20B6B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8FA2C7-366D-4E0C-8773-8F8F063ACF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13B22BD2-8E9D-7DE9-BF12-B616C6A49BF0}"/>
              </a:ext>
            </a:extLst>
          </p:cNvPr>
          <p:cNvPicPr>
            <a:picLocks noChangeAspect="1"/>
          </p:cNvPicPr>
          <p:nvPr userDrawn="1"/>
        </p:nvPicPr>
        <p:blipFill>
          <a:blip r:embed="rId2"/>
          <a:stretch>
            <a:fillRect/>
          </a:stretch>
        </p:blipFill>
        <p:spPr>
          <a:xfrm>
            <a:off x="10042634" y="6032068"/>
            <a:ext cx="1941477" cy="797961"/>
          </a:xfrm>
          <a:prstGeom prst="rect">
            <a:avLst/>
          </a:prstGeom>
        </p:spPr>
      </p:pic>
    </p:spTree>
    <p:extLst>
      <p:ext uri="{BB962C8B-B14F-4D97-AF65-F5344CB8AC3E}">
        <p14:creationId xmlns:p14="http://schemas.microsoft.com/office/powerpoint/2010/main" val="367735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FBDF88-689C-44FE-B492-68A22E3298E9}"/>
              </a:ext>
            </a:extLst>
          </p:cNvPr>
          <p:cNvSpPr txBox="1"/>
          <p:nvPr userDrawn="1"/>
        </p:nvSpPr>
        <p:spPr>
          <a:xfrm>
            <a:off x="0" y="6043271"/>
            <a:ext cx="12192000" cy="864606"/>
          </a:xfrm>
          <a:prstGeom prst="rect">
            <a:avLst/>
          </a:prstGeom>
          <a:solidFill>
            <a:srgbClr val="00A3E0"/>
          </a:solidFill>
        </p:spPr>
        <p:txBody>
          <a:bodyPr wrap="square" rtlCol="0">
            <a:spAutoFit/>
          </a:bodyPr>
          <a:lstStyle/>
          <a:p>
            <a:endParaRPr lang="en-US"/>
          </a:p>
        </p:txBody>
      </p:sp>
      <p:sp>
        <p:nvSpPr>
          <p:cNvPr id="6" name="Title 1">
            <a:extLst>
              <a:ext uri="{FF2B5EF4-FFF2-40B4-BE49-F238E27FC236}">
                <a16:creationId xmlns:a16="http://schemas.microsoft.com/office/drawing/2014/main" id="{487392F8-525C-4209-9912-58E413FF4753}"/>
              </a:ext>
            </a:extLst>
          </p:cNvPr>
          <p:cNvSpPr>
            <a:spLocks noGrp="1"/>
          </p:cNvSpPr>
          <p:nvPr>
            <p:ph type="ctrTitle"/>
          </p:nvPr>
        </p:nvSpPr>
        <p:spPr>
          <a:xfrm>
            <a:off x="1924755" y="702392"/>
            <a:ext cx="8342489" cy="1386841"/>
          </a:xfrm>
        </p:spPr>
        <p:txBody>
          <a:bodyPr>
            <a:normAutofit fontScale="90000"/>
          </a:bodyPr>
          <a:lstStyle>
            <a:lvl1pPr algn="ctr">
              <a:defRPr/>
            </a:lvl1pPr>
          </a:lstStyle>
          <a:p>
            <a:pPr algn="ctr"/>
            <a:r>
              <a:rPr lang="en-US" sz="4400" b="1">
                <a:latin typeface="Arial" panose="020B0604020202020204" pitchFamily="34" charset="0"/>
                <a:cs typeface="Arial" panose="020B0604020202020204" pitchFamily="34" charset="0"/>
              </a:rPr>
              <a:t>Click to edit Master title style</a:t>
            </a:r>
            <a:endParaRPr lang="en-US" sz="360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33D2D788-4645-4FFB-ABBF-2F25005D742B}"/>
              </a:ext>
            </a:extLst>
          </p:cNvPr>
          <p:cNvSpPr>
            <a:spLocks noGrp="1"/>
          </p:cNvSpPr>
          <p:nvPr>
            <p:ph type="subTitle" idx="1"/>
          </p:nvPr>
        </p:nvSpPr>
        <p:spPr>
          <a:xfrm>
            <a:off x="2255042" y="2297031"/>
            <a:ext cx="7681913" cy="920581"/>
          </a:xfrm>
        </p:spPr>
        <p:txBody>
          <a:bodyPr>
            <a:normAutofit/>
          </a:bodyPr>
          <a:lstStyle>
            <a:lvl1pPr marL="0" indent="0" algn="ctr">
              <a:buNone/>
              <a:defRPr sz="2400"/>
            </a:lvl1pPr>
          </a:lstStyle>
          <a:p>
            <a:pPr algn="ctr"/>
            <a:r>
              <a:rPr lang="en-US">
                <a:latin typeface="Arial" panose="020B0604020202020204" pitchFamily="34" charset="0"/>
                <a:cs typeface="Arial" panose="020B0604020202020204" pitchFamily="34" charset="0"/>
              </a:rPr>
              <a:t>Click to edit Master subtitle style</a:t>
            </a:r>
          </a:p>
        </p:txBody>
      </p:sp>
    </p:spTree>
    <p:extLst>
      <p:ext uri="{BB962C8B-B14F-4D97-AF65-F5344CB8AC3E}">
        <p14:creationId xmlns:p14="http://schemas.microsoft.com/office/powerpoint/2010/main" val="333277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227BB-64DF-4D21-972B-9C6A8BA9E47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0C074-86BB-40BF-9EBD-303C8EA21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AD2858-557F-4A17-89CE-DB79E64AE4E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E269C215-0205-4C5C-A9B8-AD8AD307D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2662" y="6089650"/>
            <a:ext cx="1873998" cy="681699"/>
          </a:xfrm>
          <a:prstGeom prst="rect">
            <a:avLst/>
          </a:prstGeom>
        </p:spPr>
      </p:pic>
      <p:pic>
        <p:nvPicPr>
          <p:cNvPr id="6" name="Picture 5">
            <a:extLst>
              <a:ext uri="{FF2B5EF4-FFF2-40B4-BE49-F238E27FC236}">
                <a16:creationId xmlns:a16="http://schemas.microsoft.com/office/drawing/2014/main" id="{F8631D1D-20D4-87F2-45DA-1CAB42AC5502}"/>
              </a:ext>
            </a:extLst>
          </p:cNvPr>
          <p:cNvPicPr>
            <a:picLocks noChangeAspect="1"/>
          </p:cNvPicPr>
          <p:nvPr userDrawn="1"/>
        </p:nvPicPr>
        <p:blipFill>
          <a:blip r:embed="rId3"/>
          <a:stretch>
            <a:fillRect/>
          </a:stretch>
        </p:blipFill>
        <p:spPr>
          <a:xfrm>
            <a:off x="9995338" y="6032068"/>
            <a:ext cx="1988773" cy="797961"/>
          </a:xfrm>
          <a:prstGeom prst="rect">
            <a:avLst/>
          </a:prstGeom>
        </p:spPr>
      </p:pic>
    </p:spTree>
    <p:extLst>
      <p:ext uri="{BB962C8B-B14F-4D97-AF65-F5344CB8AC3E}">
        <p14:creationId xmlns:p14="http://schemas.microsoft.com/office/powerpoint/2010/main" val="44738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227BB-64DF-4D21-972B-9C6A8BA9E47B}"/>
              </a:ext>
            </a:extLst>
          </p:cNvPr>
          <p:cNvSpPr/>
          <p:nvPr userDrawn="1"/>
        </p:nvSpPr>
        <p:spPr>
          <a:xfrm>
            <a:off x="0" y="3157269"/>
            <a:ext cx="12192000" cy="3709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14FA0C4-AEBE-4C62-A9B7-DC67FE7485C8}"/>
              </a:ext>
            </a:extLst>
          </p:cNvPr>
          <p:cNvSpPr>
            <a:spLocks noGrp="1"/>
          </p:cNvSpPr>
          <p:nvPr>
            <p:ph type="title"/>
          </p:nvPr>
        </p:nvSpPr>
        <p:spPr>
          <a:xfrm>
            <a:off x="838200" y="3486780"/>
            <a:ext cx="10515600" cy="2852737"/>
          </a:xfrm>
        </p:spPr>
        <p:txBody>
          <a:bodyPr anchor="b">
            <a:normAutofit/>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53979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72D0-8B4E-4435-8527-4F2C1E9DC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9B37E-A23F-44EF-9E3B-7B920B965E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25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RHEP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72D0-8B4E-4435-8527-4F2C1E9DC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9B37E-A23F-44EF-9E3B-7B920B965E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19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SEOHC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72D0-8B4E-4435-8527-4F2C1E9DC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9B37E-A23F-44EF-9E3B-7B920B965E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02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HEP_SEOHC_2_LOGO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72D0-8B4E-4435-8527-4F2C1E9DC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9B37E-A23F-44EF-9E3B-7B920B965E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73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RHEP_SEOHC_1_LOGO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72D0-8B4E-4435-8527-4F2C1E9DC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9B37E-A23F-44EF-9E3B-7B920B965E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BA2FFCB3-C4A4-4FA6-9221-71050E167B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6" y="6054938"/>
            <a:ext cx="730619" cy="730619"/>
          </a:xfrm>
          <a:prstGeom prst="rect">
            <a:avLst/>
          </a:prstGeom>
        </p:spPr>
      </p:pic>
      <p:pic>
        <p:nvPicPr>
          <p:cNvPr id="11" name="Picture 10">
            <a:extLst>
              <a:ext uri="{FF2B5EF4-FFF2-40B4-BE49-F238E27FC236}">
                <a16:creationId xmlns:a16="http://schemas.microsoft.com/office/drawing/2014/main" id="{86DB9504-A278-3C94-748A-89C763780748}"/>
              </a:ext>
            </a:extLst>
          </p:cNvPr>
          <p:cNvPicPr>
            <a:picLocks noChangeAspect="1"/>
          </p:cNvPicPr>
          <p:nvPr userDrawn="1"/>
        </p:nvPicPr>
        <p:blipFill>
          <a:blip r:embed="rId3"/>
          <a:stretch>
            <a:fillRect/>
          </a:stretch>
        </p:blipFill>
        <p:spPr>
          <a:xfrm>
            <a:off x="10026869" y="6023243"/>
            <a:ext cx="1947042" cy="794007"/>
          </a:xfrm>
          <a:prstGeom prst="rect">
            <a:avLst/>
          </a:prstGeom>
        </p:spPr>
      </p:pic>
    </p:spTree>
    <p:extLst>
      <p:ext uri="{BB962C8B-B14F-4D97-AF65-F5344CB8AC3E}">
        <p14:creationId xmlns:p14="http://schemas.microsoft.com/office/powerpoint/2010/main" val="18481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32C86-E11C-4CD4-BB12-7178F7DEDAFC}"/>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1897AED5-6363-ECF8-4FC5-32C7846AAB51}"/>
              </a:ext>
            </a:extLst>
          </p:cNvPr>
          <p:cNvPicPr>
            <a:picLocks noChangeAspect="1"/>
          </p:cNvPicPr>
          <p:nvPr userDrawn="1"/>
        </p:nvPicPr>
        <p:blipFill>
          <a:blip r:embed="rId2"/>
          <a:stretch>
            <a:fillRect/>
          </a:stretch>
        </p:blipFill>
        <p:spPr>
          <a:xfrm>
            <a:off x="10003221" y="6032068"/>
            <a:ext cx="1980890" cy="797961"/>
          </a:xfrm>
          <a:prstGeom prst="rect">
            <a:avLst/>
          </a:prstGeom>
        </p:spPr>
      </p:pic>
    </p:spTree>
    <p:extLst>
      <p:ext uri="{BB962C8B-B14F-4D97-AF65-F5344CB8AC3E}">
        <p14:creationId xmlns:p14="http://schemas.microsoft.com/office/powerpoint/2010/main" val="177157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1157-04CD-4448-B65C-A226EFCF34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BAEB6-CE30-451A-89D4-DCC039ED6B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8A0A109E-9B76-F217-FA4E-6DFDDD684F4A}"/>
              </a:ext>
            </a:extLst>
          </p:cNvPr>
          <p:cNvPicPr>
            <a:picLocks noChangeAspect="1"/>
          </p:cNvPicPr>
          <p:nvPr userDrawn="1"/>
        </p:nvPicPr>
        <p:blipFill>
          <a:blip r:embed="rId2"/>
          <a:stretch>
            <a:fillRect/>
          </a:stretch>
        </p:blipFill>
        <p:spPr>
          <a:xfrm>
            <a:off x="10003221" y="6032068"/>
            <a:ext cx="1980890" cy="797961"/>
          </a:xfrm>
          <a:prstGeom prst="rect">
            <a:avLst/>
          </a:prstGeom>
        </p:spPr>
      </p:pic>
    </p:spTree>
    <p:extLst>
      <p:ext uri="{BB962C8B-B14F-4D97-AF65-F5344CB8AC3E}">
        <p14:creationId xmlns:p14="http://schemas.microsoft.com/office/powerpoint/2010/main" val="274118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9ADD-CD4C-448E-ADDE-C432DCBE5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22F40-B6DB-4CC0-B8F1-DFB782171D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FCF2E4-640D-4DDF-97DE-F5A2140BA9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A1A8831-ED5E-742B-1852-6B3BFAB96C97}"/>
              </a:ext>
            </a:extLst>
          </p:cNvPr>
          <p:cNvPicPr>
            <a:picLocks noChangeAspect="1"/>
          </p:cNvPicPr>
          <p:nvPr userDrawn="1"/>
        </p:nvPicPr>
        <p:blipFill>
          <a:blip r:embed="rId2"/>
          <a:stretch>
            <a:fillRect/>
          </a:stretch>
        </p:blipFill>
        <p:spPr>
          <a:xfrm>
            <a:off x="9987455" y="6032068"/>
            <a:ext cx="1996656" cy="797961"/>
          </a:xfrm>
          <a:prstGeom prst="rect">
            <a:avLst/>
          </a:prstGeom>
        </p:spPr>
      </p:pic>
    </p:spTree>
    <p:extLst>
      <p:ext uri="{BB962C8B-B14F-4D97-AF65-F5344CB8AC3E}">
        <p14:creationId xmlns:p14="http://schemas.microsoft.com/office/powerpoint/2010/main" val="221451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DA3678-BBA5-4670-B50A-FB275A452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6EA201-D751-42EF-AE24-A3DFC330B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5EBD3-7E3A-4C61-950D-253C1891A5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EC18F-4C84-4D3F-B207-35F6039C6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815A47-D372-4E69-8802-37E0F557C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0875E-A9EE-4296-842E-4E6535D3E747}" type="slidenum">
              <a:rPr lang="en-US" smtClean="0"/>
              <a:t>‹#›</a:t>
            </a:fld>
            <a:endParaRPr lang="en-US"/>
          </a:p>
        </p:txBody>
      </p:sp>
      <p:sp>
        <p:nvSpPr>
          <p:cNvPr id="7" name="TextBox 6">
            <a:extLst>
              <a:ext uri="{FF2B5EF4-FFF2-40B4-BE49-F238E27FC236}">
                <a16:creationId xmlns:a16="http://schemas.microsoft.com/office/drawing/2014/main" id="{F3C1444D-0F0F-4C9B-AA32-0748D045980C}"/>
              </a:ext>
            </a:extLst>
          </p:cNvPr>
          <p:cNvSpPr txBox="1"/>
          <p:nvPr userDrawn="1"/>
        </p:nvSpPr>
        <p:spPr>
          <a:xfrm>
            <a:off x="0" y="5993394"/>
            <a:ext cx="12192000" cy="864606"/>
          </a:xfrm>
          <a:prstGeom prst="rect">
            <a:avLst/>
          </a:prstGeom>
          <a:solidFill>
            <a:srgbClr val="00A3E0"/>
          </a:solidFill>
        </p:spPr>
        <p:txBody>
          <a:bodyPr wrap="square" rtlCol="0">
            <a:spAutoFit/>
          </a:bodyPr>
          <a:lstStyle/>
          <a:p>
            <a:endParaRPr lang="en-US"/>
          </a:p>
        </p:txBody>
      </p:sp>
      <p:pic>
        <p:nvPicPr>
          <p:cNvPr id="9" name="Picture 8">
            <a:extLst>
              <a:ext uri="{FF2B5EF4-FFF2-40B4-BE49-F238E27FC236}">
                <a16:creationId xmlns:a16="http://schemas.microsoft.com/office/drawing/2014/main" id="{564BF604-1377-4381-8E11-791A005D1C9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52662" y="6039776"/>
            <a:ext cx="1873998" cy="681699"/>
          </a:xfrm>
          <a:prstGeom prst="rect">
            <a:avLst/>
          </a:prstGeom>
        </p:spPr>
      </p:pic>
      <p:pic>
        <p:nvPicPr>
          <p:cNvPr id="8" name="Picture 7">
            <a:extLst>
              <a:ext uri="{FF2B5EF4-FFF2-40B4-BE49-F238E27FC236}">
                <a16:creationId xmlns:a16="http://schemas.microsoft.com/office/drawing/2014/main" id="{4752490B-3836-1108-BF07-CED36EC71B83}"/>
              </a:ext>
            </a:extLst>
          </p:cNvPr>
          <p:cNvPicPr>
            <a:picLocks noChangeAspect="1"/>
          </p:cNvPicPr>
          <p:nvPr userDrawn="1"/>
        </p:nvPicPr>
        <p:blipFill>
          <a:blip r:embed="rId16"/>
          <a:stretch>
            <a:fillRect/>
          </a:stretch>
        </p:blipFill>
        <p:spPr>
          <a:xfrm>
            <a:off x="10058401" y="6032068"/>
            <a:ext cx="1925710" cy="797961"/>
          </a:xfrm>
          <a:prstGeom prst="rect">
            <a:avLst/>
          </a:prstGeom>
        </p:spPr>
      </p:pic>
      <p:pic>
        <p:nvPicPr>
          <p:cNvPr id="10" name="Picture 9">
            <a:extLst>
              <a:ext uri="{FF2B5EF4-FFF2-40B4-BE49-F238E27FC236}">
                <a16:creationId xmlns:a16="http://schemas.microsoft.com/office/drawing/2014/main" id="{212140D8-BE6D-62D7-BAFB-4B522CDDBCA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76316" y="6054938"/>
            <a:ext cx="730619" cy="730619"/>
          </a:xfrm>
          <a:prstGeom prst="rect">
            <a:avLst/>
          </a:prstGeom>
        </p:spPr>
      </p:pic>
    </p:spTree>
    <p:extLst>
      <p:ext uri="{BB962C8B-B14F-4D97-AF65-F5344CB8AC3E}">
        <p14:creationId xmlns:p14="http://schemas.microsoft.com/office/powerpoint/2010/main" val="42558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99" r:id="rId4"/>
    <p:sldLayoutId id="2147483697" r:id="rId5"/>
    <p:sldLayoutId id="2147483700" r:id="rId6"/>
    <p:sldLayoutId id="2147483661" r:id="rId7"/>
    <p:sldLayoutId id="2147483651" r:id="rId8"/>
    <p:sldLayoutId id="2147483652" r:id="rId9"/>
    <p:sldLayoutId id="2147483653" r:id="rId10"/>
    <p:sldLayoutId id="2147483662" r:id="rId11"/>
    <p:sldLayoutId id="2147483655" r:id="rId12"/>
    <p:sldLayoutId id="2147483695"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otshealth.org/cots-university"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36919288@N08/4410644268/" TargetMode="External"/><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137713708@N03/23778637103" TargetMode="External"/><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cotshealth.org/cots-university" TargetMode="Externa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mailto:mrose@cotshealth.org" TargetMode="External"/><Relationship Id="rId4" Type="http://schemas.openxmlformats.org/officeDocument/2006/relationships/hyperlink" Target="https://www.publicdomainpictures.net/en/view-image.php?image=190388&amp;picture=sunshine-backgrou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mailto:26874451@onpag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pixabay.com/en/tornado-twister-angry-comic-31043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otshealth.org/cots-university"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229EE2-1F58-4D2C-8B34-178C38110AF9}"/>
              </a:ext>
            </a:extLst>
          </p:cNvPr>
          <p:cNvSpPr>
            <a:spLocks noGrp="1"/>
          </p:cNvSpPr>
          <p:nvPr>
            <p:ph type="subTitle" idx="1"/>
          </p:nvPr>
        </p:nvSpPr>
        <p:spPr>
          <a:xfrm>
            <a:off x="1493043" y="649224"/>
            <a:ext cx="9152124" cy="1784264"/>
          </a:xfrm>
        </p:spPr>
        <p:txBody>
          <a:bodyPr vert="horz" lIns="91440" tIns="45720" rIns="91440" bIns="45720" rtlCol="0" anchor="t">
            <a:noAutofit/>
          </a:bodyPr>
          <a:lstStyle/>
          <a:p>
            <a:endParaRPr lang="en-US" sz="4400" b="1" i="1" dirty="0"/>
          </a:p>
          <a:p>
            <a:r>
              <a:rPr lang="en-US" sz="6600" b="1" i="1" dirty="0"/>
              <a:t>COTS Communication Drill Training</a:t>
            </a:r>
            <a:endParaRPr lang="en-US" sz="6600" b="1" dirty="0"/>
          </a:p>
        </p:txBody>
      </p:sp>
      <p:pic>
        <p:nvPicPr>
          <p:cNvPr id="5" name="Picture 4">
            <a:extLst>
              <a:ext uri="{FF2B5EF4-FFF2-40B4-BE49-F238E27FC236}">
                <a16:creationId xmlns:a16="http://schemas.microsoft.com/office/drawing/2014/main" id="{96B1F063-65E9-2130-64D5-1F282F0CE9CE}"/>
              </a:ext>
            </a:extLst>
          </p:cNvPr>
          <p:cNvPicPr>
            <a:picLocks noChangeAspect="1"/>
          </p:cNvPicPr>
          <p:nvPr/>
        </p:nvPicPr>
        <p:blipFill>
          <a:blip r:embed="rId3"/>
          <a:stretch>
            <a:fillRect/>
          </a:stretch>
        </p:blipFill>
        <p:spPr>
          <a:xfrm>
            <a:off x="3833833" y="4777630"/>
            <a:ext cx="4470544" cy="1685268"/>
          </a:xfrm>
          <a:prstGeom prst="rect">
            <a:avLst/>
          </a:prstGeom>
        </p:spPr>
      </p:pic>
      <p:pic>
        <p:nvPicPr>
          <p:cNvPr id="6" name="Picture 5" descr="A picture containing font, screenshot, graphics, logo&#10;&#10;Description automatically generated">
            <a:extLst>
              <a:ext uri="{FF2B5EF4-FFF2-40B4-BE49-F238E27FC236}">
                <a16:creationId xmlns:a16="http://schemas.microsoft.com/office/drawing/2014/main" id="{B0F843D8-E401-8ADE-E1C9-B29016702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89" y="4876800"/>
            <a:ext cx="1790039" cy="1784264"/>
          </a:xfrm>
          <a:prstGeom prst="rect">
            <a:avLst/>
          </a:prstGeom>
          <a:ln w="9525">
            <a:solidFill>
              <a:schemeClr val="tx1"/>
            </a:solidFill>
          </a:ln>
        </p:spPr>
      </p:pic>
      <p:pic>
        <p:nvPicPr>
          <p:cNvPr id="8" name="Picture 7">
            <a:extLst>
              <a:ext uri="{FF2B5EF4-FFF2-40B4-BE49-F238E27FC236}">
                <a16:creationId xmlns:a16="http://schemas.microsoft.com/office/drawing/2014/main" id="{77A2D0A6-44B6-E556-A022-A016F3661D71}"/>
              </a:ext>
            </a:extLst>
          </p:cNvPr>
          <p:cNvPicPr>
            <a:picLocks noChangeAspect="1"/>
          </p:cNvPicPr>
          <p:nvPr/>
        </p:nvPicPr>
        <p:blipFill>
          <a:blip r:embed="rId5"/>
          <a:stretch>
            <a:fillRect/>
          </a:stretch>
        </p:blipFill>
        <p:spPr>
          <a:xfrm>
            <a:off x="9875236" y="4520127"/>
            <a:ext cx="2162175" cy="2200275"/>
          </a:xfrm>
          <a:prstGeom prst="rect">
            <a:avLst/>
          </a:prstGeom>
        </p:spPr>
      </p:pic>
    </p:spTree>
    <p:extLst>
      <p:ext uri="{BB962C8B-B14F-4D97-AF65-F5344CB8AC3E}">
        <p14:creationId xmlns:p14="http://schemas.microsoft.com/office/powerpoint/2010/main" val="110469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0841-5BE0-4A4B-9D2B-CF52883A15BC}"/>
              </a:ext>
            </a:extLst>
          </p:cNvPr>
          <p:cNvSpPr>
            <a:spLocks noGrp="1"/>
          </p:cNvSpPr>
          <p:nvPr>
            <p:ph type="title"/>
          </p:nvPr>
        </p:nvSpPr>
        <p:spPr/>
        <p:txBody>
          <a:bodyPr/>
          <a:lstStyle/>
          <a:p>
            <a:r>
              <a:rPr lang="en-US" dirty="0"/>
              <a:t>Communications Systems</a:t>
            </a:r>
          </a:p>
        </p:txBody>
      </p:sp>
      <p:sp>
        <p:nvSpPr>
          <p:cNvPr id="3" name="Content Placeholder 2">
            <a:extLst>
              <a:ext uri="{FF2B5EF4-FFF2-40B4-BE49-F238E27FC236}">
                <a16:creationId xmlns:a16="http://schemas.microsoft.com/office/drawing/2014/main" id="{795B9604-1B32-4126-9A09-1AABE70F52FC}"/>
              </a:ext>
            </a:extLst>
          </p:cNvPr>
          <p:cNvSpPr>
            <a:spLocks noGrp="1"/>
          </p:cNvSpPr>
          <p:nvPr>
            <p:ph idx="1"/>
          </p:nvPr>
        </p:nvSpPr>
        <p:spPr/>
        <p:txBody>
          <a:bodyPr>
            <a:normAutofit/>
          </a:bodyPr>
          <a:lstStyle/>
          <a:p>
            <a:r>
              <a:rPr lang="en-US" dirty="0"/>
              <a:t>Telephone Emergency Notification System (TENS) – Mass Notification System</a:t>
            </a:r>
          </a:p>
          <a:p>
            <a:r>
              <a:rPr lang="en-US" dirty="0"/>
              <a:t>EMResource- Statewide Bed and Event Reporting System</a:t>
            </a:r>
          </a:p>
          <a:p>
            <a:r>
              <a:rPr lang="en-US" dirty="0"/>
              <a:t>Real Time Activity Status (RTAS)</a:t>
            </a:r>
          </a:p>
          <a:p>
            <a:r>
              <a:rPr lang="en-US" dirty="0"/>
              <a:t>EMTrack- Statewide Patient Tracking System</a:t>
            </a:r>
          </a:p>
          <a:p>
            <a:r>
              <a:rPr lang="en-US" dirty="0"/>
              <a:t>Coalition Healthcare Disaster Information Management System (COHDIMS) – For Resource Requests and Non-Hospital Situation Report Reporting</a:t>
            </a:r>
          </a:p>
          <a:p>
            <a:r>
              <a:rPr lang="en-US" dirty="0"/>
              <a:t>MARCS Radios (Statewide and multi-jurisdiction)</a:t>
            </a:r>
          </a:p>
          <a:p>
            <a:pPr marL="0" indent="0">
              <a:buNone/>
            </a:pPr>
            <a:endParaRPr lang="en-US" dirty="0"/>
          </a:p>
          <a:p>
            <a:endParaRPr lang="en-US" dirty="0"/>
          </a:p>
        </p:txBody>
      </p:sp>
    </p:spTree>
    <p:extLst>
      <p:ext uri="{BB962C8B-B14F-4D97-AF65-F5344CB8AC3E}">
        <p14:creationId xmlns:p14="http://schemas.microsoft.com/office/powerpoint/2010/main" val="281390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C128-B2BD-9E69-D10B-BB3653A69222}"/>
              </a:ext>
            </a:extLst>
          </p:cNvPr>
          <p:cNvSpPr>
            <a:spLocks noGrp="1"/>
          </p:cNvSpPr>
          <p:nvPr>
            <p:ph type="title"/>
          </p:nvPr>
        </p:nvSpPr>
        <p:spPr/>
        <p:txBody>
          <a:bodyPr/>
          <a:lstStyle/>
          <a:p>
            <a:r>
              <a:rPr lang="en-US" dirty="0"/>
              <a:t>Quick Reference Guides on </a:t>
            </a:r>
            <a:r>
              <a:rPr lang="en-US" dirty="0">
                <a:hlinkClick r:id="rId2"/>
              </a:rPr>
              <a:t>COTS U </a:t>
            </a:r>
            <a:endParaRPr lang="en-US" dirty="0"/>
          </a:p>
        </p:txBody>
      </p:sp>
      <p:sp>
        <p:nvSpPr>
          <p:cNvPr id="3" name="Content Placeholder 2">
            <a:extLst>
              <a:ext uri="{FF2B5EF4-FFF2-40B4-BE49-F238E27FC236}">
                <a16:creationId xmlns:a16="http://schemas.microsoft.com/office/drawing/2014/main" id="{BF195A82-E7D7-964E-0D79-303589C941A8}"/>
              </a:ext>
            </a:extLst>
          </p:cNvPr>
          <p:cNvSpPr>
            <a:spLocks noGrp="1"/>
          </p:cNvSpPr>
          <p:nvPr>
            <p:ph idx="1"/>
          </p:nvPr>
        </p:nvSpPr>
        <p:spPr/>
        <p:txBody>
          <a:bodyPr/>
          <a:lstStyle/>
          <a:p>
            <a:endParaRPr lang="en-US" dirty="0"/>
          </a:p>
          <a:p>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24E6F59D-DD08-6DB9-8464-5817E9C29E5D}"/>
              </a:ext>
            </a:extLst>
          </p:cNvPr>
          <p:cNvPicPr>
            <a:picLocks noChangeAspect="1"/>
          </p:cNvPicPr>
          <p:nvPr/>
        </p:nvPicPr>
        <p:blipFill>
          <a:blip r:embed="rId3"/>
          <a:stretch>
            <a:fillRect/>
          </a:stretch>
        </p:blipFill>
        <p:spPr>
          <a:xfrm>
            <a:off x="2272145" y="1491740"/>
            <a:ext cx="7433618" cy="5001135"/>
          </a:xfrm>
          <a:prstGeom prst="rect">
            <a:avLst/>
          </a:prstGeom>
          <a:ln w="9525">
            <a:solidFill>
              <a:schemeClr val="tx1"/>
            </a:solidFill>
          </a:ln>
        </p:spPr>
      </p:pic>
    </p:spTree>
    <p:extLst>
      <p:ext uri="{BB962C8B-B14F-4D97-AF65-F5344CB8AC3E}">
        <p14:creationId xmlns:p14="http://schemas.microsoft.com/office/powerpoint/2010/main" val="403552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2C69-DCA6-4ED2-B1A7-1D45F7A314D4}"/>
              </a:ext>
            </a:extLst>
          </p:cNvPr>
          <p:cNvSpPr>
            <a:spLocks noGrp="1"/>
          </p:cNvSpPr>
          <p:nvPr>
            <p:ph type="title"/>
          </p:nvPr>
        </p:nvSpPr>
        <p:spPr/>
        <p:txBody>
          <a:bodyPr>
            <a:normAutofit fontScale="90000"/>
          </a:bodyPr>
          <a:lstStyle/>
          <a:p>
            <a:r>
              <a:rPr lang="en-US"/>
              <a:t>Multi-Agency Radio Communication System (MARCS)</a:t>
            </a:r>
            <a:br>
              <a:rPr lang="en-US"/>
            </a:br>
            <a:endParaRPr lang="en-US"/>
          </a:p>
        </p:txBody>
      </p:sp>
      <p:sp>
        <p:nvSpPr>
          <p:cNvPr id="3" name="Content Placeholder 2">
            <a:extLst>
              <a:ext uri="{FF2B5EF4-FFF2-40B4-BE49-F238E27FC236}">
                <a16:creationId xmlns:a16="http://schemas.microsoft.com/office/drawing/2014/main" id="{ABAE6859-4D77-48C1-B830-AC20B00FEFF0}"/>
              </a:ext>
            </a:extLst>
          </p:cNvPr>
          <p:cNvSpPr>
            <a:spLocks noGrp="1"/>
          </p:cNvSpPr>
          <p:nvPr>
            <p:ph idx="1"/>
          </p:nvPr>
        </p:nvSpPr>
        <p:spPr/>
        <p:txBody>
          <a:bodyPr/>
          <a:lstStyle/>
          <a:p>
            <a:pPr lvl="1"/>
            <a:r>
              <a:rPr lang="en-US" dirty="0"/>
              <a:t>Each hospital has been assigned a zone and a talkgroup.</a:t>
            </a:r>
          </a:p>
          <a:p>
            <a:pPr lvl="1"/>
            <a:r>
              <a:rPr lang="en-US" dirty="0"/>
              <a:t>When we communicate regionally, we communicate on the </a:t>
            </a:r>
            <a:r>
              <a:rPr lang="en-US" dirty="0">
                <a:solidFill>
                  <a:srgbClr val="FF0000"/>
                </a:solidFill>
              </a:rPr>
              <a:t>XHOS-CEN</a:t>
            </a:r>
            <a:r>
              <a:rPr lang="en-US" dirty="0"/>
              <a:t> talkgroup for the Central Region and the </a:t>
            </a:r>
            <a:r>
              <a:rPr lang="en-US" dirty="0">
                <a:solidFill>
                  <a:srgbClr val="FF0000"/>
                </a:solidFill>
              </a:rPr>
              <a:t>XHOSP-SE</a:t>
            </a:r>
            <a:r>
              <a:rPr lang="en-US" dirty="0"/>
              <a:t> for the SE/SEC Regions.</a:t>
            </a:r>
          </a:p>
          <a:p>
            <a:pPr lvl="1"/>
            <a:r>
              <a:rPr lang="en-US" dirty="0"/>
              <a:t>ODH conducts quarterly drills for the hospitals</a:t>
            </a:r>
          </a:p>
          <a:p>
            <a:pPr lvl="1"/>
            <a:r>
              <a:rPr lang="en-US" dirty="0"/>
              <a:t>COTS conducts quarterly drills for the FSEDs</a:t>
            </a:r>
          </a:p>
          <a:p>
            <a:pPr marL="457200" lvl="1" indent="0">
              <a:buNone/>
            </a:pPr>
            <a:endParaRPr lang="en-US" dirty="0"/>
          </a:p>
          <a:p>
            <a:pPr lvl="1"/>
            <a:endParaRPr lang="en-US" dirty="0"/>
          </a:p>
          <a:p>
            <a:pPr marL="0" indent="0">
              <a:buNone/>
            </a:pPr>
            <a:endParaRPr lang="en-US" dirty="0"/>
          </a:p>
        </p:txBody>
      </p:sp>
      <p:pic>
        <p:nvPicPr>
          <p:cNvPr id="4" name="Picture 3">
            <a:extLst>
              <a:ext uri="{FF2B5EF4-FFF2-40B4-BE49-F238E27FC236}">
                <a16:creationId xmlns:a16="http://schemas.microsoft.com/office/drawing/2014/main" id="{CC7733C5-D5A8-47E6-8489-C5FE24A62C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8873" y="3235550"/>
            <a:ext cx="2840701" cy="2228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35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ACE8-5407-C7D3-6DFC-F3EC848A7F83}"/>
              </a:ext>
            </a:extLst>
          </p:cNvPr>
          <p:cNvSpPr>
            <a:spLocks noGrp="1"/>
          </p:cNvSpPr>
          <p:nvPr>
            <p:ph type="title"/>
          </p:nvPr>
        </p:nvSpPr>
        <p:spPr/>
        <p:txBody>
          <a:bodyPr/>
          <a:lstStyle/>
          <a:p>
            <a:r>
              <a:rPr lang="en-US" dirty="0"/>
              <a:t>General radio etiquette </a:t>
            </a:r>
          </a:p>
        </p:txBody>
      </p:sp>
      <p:sp>
        <p:nvSpPr>
          <p:cNvPr id="3" name="Content Placeholder 2">
            <a:extLst>
              <a:ext uri="{FF2B5EF4-FFF2-40B4-BE49-F238E27FC236}">
                <a16:creationId xmlns:a16="http://schemas.microsoft.com/office/drawing/2014/main" id="{D71D1DA5-BE24-CE24-E9DF-B4ECD0021420}"/>
              </a:ext>
            </a:extLst>
          </p:cNvPr>
          <p:cNvSpPr>
            <a:spLocks noGrp="1"/>
          </p:cNvSpPr>
          <p:nvPr>
            <p:ph idx="1"/>
          </p:nvPr>
        </p:nvSpPr>
        <p:spPr/>
        <p:txBody>
          <a:bodyPr/>
          <a:lstStyle/>
          <a:p>
            <a:r>
              <a:rPr lang="en-US" dirty="0"/>
              <a:t>Identify: </a:t>
            </a:r>
          </a:p>
          <a:p>
            <a:pPr lvl="1"/>
            <a:r>
              <a:rPr lang="en-US" dirty="0"/>
              <a:t>Civilian system: yourself first, who you are calling second</a:t>
            </a:r>
          </a:p>
          <a:p>
            <a:pPr lvl="1"/>
            <a:r>
              <a:rPr lang="en-US" dirty="0">
                <a:highlight>
                  <a:srgbClr val="FFFF00"/>
                </a:highlight>
              </a:rPr>
              <a:t>Military model: who you are calling first, who you are second. </a:t>
            </a:r>
          </a:p>
          <a:p>
            <a:r>
              <a:rPr lang="en-US" dirty="0"/>
              <a:t>Politeness is assumed – no need for please or thank you</a:t>
            </a:r>
          </a:p>
          <a:p>
            <a:r>
              <a:rPr lang="en-US" dirty="0"/>
              <a:t>Concise to the point communication</a:t>
            </a:r>
          </a:p>
          <a:p>
            <a:r>
              <a:rPr lang="en-US" dirty="0"/>
              <a:t>Don’t “waste the air”</a:t>
            </a:r>
          </a:p>
          <a:p>
            <a:r>
              <a:rPr lang="en-US" dirty="0"/>
              <a:t>Have a “note system” for recording</a:t>
            </a:r>
          </a:p>
          <a:p>
            <a:r>
              <a:rPr lang="en-US" dirty="0"/>
              <a:t>Closed loop communication on orders</a:t>
            </a:r>
          </a:p>
          <a:p>
            <a:endParaRPr lang="en-US" dirty="0"/>
          </a:p>
        </p:txBody>
      </p:sp>
      <p:pic>
        <p:nvPicPr>
          <p:cNvPr id="13" name="Picture 12" descr="A picture containing person, human face, clothing, helmet">
            <a:extLst>
              <a:ext uri="{FF2B5EF4-FFF2-40B4-BE49-F238E27FC236}">
                <a16:creationId xmlns:a16="http://schemas.microsoft.com/office/drawing/2014/main" id="{4C35844B-BAFA-A26F-B345-C5423F109A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44050" y="365125"/>
            <a:ext cx="1914524" cy="1929964"/>
          </a:xfrm>
          <a:prstGeom prst="rect">
            <a:avLst/>
          </a:prstGeom>
        </p:spPr>
      </p:pic>
    </p:spTree>
    <p:extLst>
      <p:ext uri="{BB962C8B-B14F-4D97-AF65-F5344CB8AC3E}">
        <p14:creationId xmlns:p14="http://schemas.microsoft.com/office/powerpoint/2010/main" val="258202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6ADD-4C36-A82D-EEC8-7BCAB87611AB}"/>
              </a:ext>
            </a:extLst>
          </p:cNvPr>
          <p:cNvSpPr>
            <a:spLocks noGrp="1"/>
          </p:cNvSpPr>
          <p:nvPr>
            <p:ph type="title"/>
          </p:nvPr>
        </p:nvSpPr>
        <p:spPr/>
        <p:txBody>
          <a:bodyPr/>
          <a:lstStyle/>
          <a:p>
            <a:r>
              <a:rPr lang="en-US" dirty="0"/>
              <a:t>COTS Drill MARCS Objective</a:t>
            </a:r>
          </a:p>
        </p:txBody>
      </p:sp>
      <p:pic>
        <p:nvPicPr>
          <p:cNvPr id="5" name="Content Placeholder 4">
            <a:extLst>
              <a:ext uri="{FF2B5EF4-FFF2-40B4-BE49-F238E27FC236}">
                <a16:creationId xmlns:a16="http://schemas.microsoft.com/office/drawing/2014/main" id="{37C341DB-C95F-0372-D7AB-0229E52FDD8A}"/>
              </a:ext>
            </a:extLst>
          </p:cNvPr>
          <p:cNvPicPr>
            <a:picLocks noGrp="1" noChangeAspect="1"/>
          </p:cNvPicPr>
          <p:nvPr>
            <p:ph idx="1"/>
          </p:nvPr>
        </p:nvPicPr>
        <p:blipFill>
          <a:blip r:embed="rId2"/>
          <a:stretch>
            <a:fillRect/>
          </a:stretch>
        </p:blipFill>
        <p:spPr>
          <a:xfrm>
            <a:off x="1770434" y="1430720"/>
            <a:ext cx="7830075" cy="4901886"/>
          </a:xfrm>
        </p:spPr>
      </p:pic>
      <p:sp>
        <p:nvSpPr>
          <p:cNvPr id="3" name="Oval 2">
            <a:extLst>
              <a:ext uri="{FF2B5EF4-FFF2-40B4-BE49-F238E27FC236}">
                <a16:creationId xmlns:a16="http://schemas.microsoft.com/office/drawing/2014/main" id="{D0AEFFBF-420C-15DA-D403-82D3C44572CE}"/>
              </a:ext>
            </a:extLst>
          </p:cNvPr>
          <p:cNvSpPr/>
          <p:nvPr/>
        </p:nvSpPr>
        <p:spPr>
          <a:xfrm>
            <a:off x="9067800" y="2480734"/>
            <a:ext cx="2921000" cy="23029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When the HIL confirms the check that means the MARCS objective was met. Not all the objectives. We can’t confirm all objectives are met during the drill. </a:t>
            </a:r>
          </a:p>
        </p:txBody>
      </p:sp>
    </p:spTree>
    <p:extLst>
      <p:ext uri="{BB962C8B-B14F-4D97-AF65-F5344CB8AC3E}">
        <p14:creationId xmlns:p14="http://schemas.microsoft.com/office/powerpoint/2010/main" val="170554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B5B112-6E33-4228-8FE9-0723032E2705}"/>
              </a:ext>
            </a:extLst>
          </p:cNvPr>
          <p:cNvSpPr txBox="1"/>
          <p:nvPr/>
        </p:nvSpPr>
        <p:spPr>
          <a:xfrm>
            <a:off x="0" y="5984341"/>
            <a:ext cx="12192000" cy="873659"/>
          </a:xfrm>
          <a:prstGeom prst="rect">
            <a:avLst/>
          </a:prstGeom>
          <a:solidFill>
            <a:srgbClr val="00A3E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5">
            <a:extLst>
              <a:ext uri="{FF2B5EF4-FFF2-40B4-BE49-F238E27FC236}">
                <a16:creationId xmlns:a16="http://schemas.microsoft.com/office/drawing/2014/main" id="{E20F7586-A63E-46A1-A302-72638683366E}"/>
              </a:ext>
            </a:extLst>
          </p:cNvPr>
          <p:cNvPicPr>
            <a:picLocks noChangeAspect="1"/>
          </p:cNvPicPr>
          <p:nvPr/>
        </p:nvPicPr>
        <p:blipFill>
          <a:blip r:embed="rId2"/>
          <a:stretch>
            <a:fillRect/>
          </a:stretch>
        </p:blipFill>
        <p:spPr>
          <a:xfrm>
            <a:off x="10077255" y="6069581"/>
            <a:ext cx="1683566" cy="738809"/>
          </a:xfrm>
          <a:prstGeom prst="rect">
            <a:avLst/>
          </a:prstGeom>
        </p:spPr>
      </p:pic>
      <p:pic>
        <p:nvPicPr>
          <p:cNvPr id="7" name="Picture 6" descr="Logo, company name&#10;&#10;Description automatically generated">
            <a:extLst>
              <a:ext uri="{FF2B5EF4-FFF2-40B4-BE49-F238E27FC236}">
                <a16:creationId xmlns:a16="http://schemas.microsoft.com/office/drawing/2014/main" id="{3EAEC93F-89CC-ECBA-C1CD-1FC6454A6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47" y="6015013"/>
            <a:ext cx="730619" cy="730619"/>
          </a:xfrm>
          <a:prstGeom prst="rect">
            <a:avLst/>
          </a:prstGeom>
        </p:spPr>
      </p:pic>
      <p:pic>
        <p:nvPicPr>
          <p:cNvPr id="8" name="Picture 7" descr="Logo&#10;&#10;Description automatically generated">
            <a:extLst>
              <a:ext uri="{FF2B5EF4-FFF2-40B4-BE49-F238E27FC236}">
                <a16:creationId xmlns:a16="http://schemas.microsoft.com/office/drawing/2014/main" id="{0345C0CE-3956-D7FE-2CF6-5547CDF2E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724" y="6022103"/>
            <a:ext cx="723529" cy="723529"/>
          </a:xfrm>
          <a:prstGeom prst="rect">
            <a:avLst/>
          </a:prstGeom>
        </p:spPr>
      </p:pic>
      <p:sp>
        <p:nvSpPr>
          <p:cNvPr id="10" name="TextBox 9">
            <a:extLst>
              <a:ext uri="{FF2B5EF4-FFF2-40B4-BE49-F238E27FC236}">
                <a16:creationId xmlns:a16="http://schemas.microsoft.com/office/drawing/2014/main" id="{95C95EF7-17B3-20C2-4470-307B5D9DC546}"/>
              </a:ext>
            </a:extLst>
          </p:cNvPr>
          <p:cNvSpPr txBox="1"/>
          <p:nvPr/>
        </p:nvSpPr>
        <p:spPr>
          <a:xfrm>
            <a:off x="286906" y="112368"/>
            <a:ext cx="562673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MARCS check Example:</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EE154E8-F071-4DD5-0647-3B5F1FB869AC}"/>
              </a:ext>
            </a:extLst>
          </p:cNvPr>
          <p:cNvSpPr txBox="1"/>
          <p:nvPr/>
        </p:nvSpPr>
        <p:spPr>
          <a:xfrm>
            <a:off x="286906" y="967049"/>
            <a:ext cx="10971029" cy="501675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Using MARCS to contact COTS:</a:t>
            </a:r>
          </a:p>
          <a:p>
            <a:pPr marL="914400" lvl="1" indent="-457200">
              <a:buFont typeface="Arial" panose="020B0604020202020204" pitchFamily="34" charset="0"/>
              <a:buChar char="•"/>
            </a:pPr>
            <a:r>
              <a:rPr lang="en-US" sz="3200" dirty="0">
                <a:solidFill>
                  <a:prstClr val="black"/>
                </a:solidFill>
                <a:latin typeface="Calibri" panose="020F0502020204030204"/>
              </a:rPr>
              <a:t>“Grant Medical Center to COTS”</a:t>
            </a:r>
          </a:p>
          <a:p>
            <a:pPr marL="914400" lvl="1" indent="-457200">
              <a:buFont typeface="Arial" panose="020B0604020202020204" pitchFamily="34" charset="0"/>
              <a:buChar char="•"/>
            </a:pPr>
            <a:r>
              <a:rPr lang="en-US" sz="3200" dirty="0">
                <a:solidFill>
                  <a:prstClr val="black"/>
                </a:solidFill>
                <a:latin typeface="Calibri" panose="020F0502020204030204"/>
              </a:rPr>
              <a:t>Then pause until you hear COTS answer</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“This is COTS, go ahead Grant”</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“Grant has completed its drill requirements”</a:t>
            </a:r>
          </a:p>
          <a:p>
            <a:pPr marL="914400" lvl="1" indent="-457200">
              <a:buFont typeface="Arial" panose="020B0604020202020204" pitchFamily="34" charset="0"/>
              <a:buChar char="•"/>
            </a:pPr>
            <a:r>
              <a:rPr lang="en-US" sz="3200" dirty="0">
                <a:solidFill>
                  <a:prstClr val="black"/>
                </a:solidFill>
                <a:latin typeface="Calibri" panose="020F0502020204030204"/>
              </a:rPr>
              <a:t>“Grant, we have you completed at 0945.  COTS clear”</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Avoid using acronyms – </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i.e., NCHLC, OHP, DMH, KCH, HCH, EORH, etc.</a:t>
            </a:r>
          </a:p>
          <a:p>
            <a:pPr lvl="1"/>
            <a:r>
              <a:rPr lang="en-US" sz="3200" dirty="0">
                <a:solidFill>
                  <a:prstClr val="black"/>
                </a:solidFill>
                <a:latin typeface="Calibri" panose="020F0502020204030204"/>
              </a:rPr>
              <a:t>             Use your hospitals real name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4C31-7E59-D6FF-7A02-C4F75B938338}"/>
              </a:ext>
            </a:extLst>
          </p:cNvPr>
          <p:cNvSpPr>
            <a:spLocks noGrp="1"/>
          </p:cNvSpPr>
          <p:nvPr>
            <p:ph type="title"/>
          </p:nvPr>
        </p:nvSpPr>
        <p:spPr/>
        <p:txBody>
          <a:bodyPr/>
          <a:lstStyle/>
          <a:p>
            <a:r>
              <a:rPr lang="en-US" dirty="0"/>
              <a:t>Drill Assistance</a:t>
            </a:r>
          </a:p>
        </p:txBody>
      </p:sp>
      <p:sp>
        <p:nvSpPr>
          <p:cNvPr id="3" name="Content Placeholder 2">
            <a:extLst>
              <a:ext uri="{FF2B5EF4-FFF2-40B4-BE49-F238E27FC236}">
                <a16:creationId xmlns:a16="http://schemas.microsoft.com/office/drawing/2014/main" id="{6C5778D2-D31D-109C-C6D3-D238E8C6712E}"/>
              </a:ext>
            </a:extLst>
          </p:cNvPr>
          <p:cNvSpPr>
            <a:spLocks noGrp="1"/>
          </p:cNvSpPr>
          <p:nvPr>
            <p:ph idx="1"/>
          </p:nvPr>
        </p:nvSpPr>
        <p:spPr/>
        <p:txBody>
          <a:body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COTS will do our best to help drill participants during drill, but we are too busy to educate you during the drill.</a:t>
            </a:r>
          </a:p>
          <a:p>
            <a:r>
              <a:rPr lang="en-US" dirty="0">
                <a:solidFill>
                  <a:prstClr val="black"/>
                </a:solidFill>
                <a:latin typeface="Calibri" panose="020F0502020204030204"/>
                <a:cs typeface="+mn-cs"/>
              </a:rPr>
              <a:t>If you are having issues with the systems or MARCS page the HIL during the drill and we will try to troubleshoot if we can’t help, we will mark that objectives as Out of Service (OOS).</a:t>
            </a:r>
          </a:p>
          <a:p>
            <a:pPr marL="0" indent="0">
              <a:buNone/>
            </a:pPr>
            <a:endParaRPr kumimoji="0" lang="en-US" sz="2800" b="0" i="0" u="none" strike="noStrike" kern="1200" cap="none" spc="0" normalizeH="0" baseline="0" noProof="0" dirty="0">
              <a:ln>
                <a:noFill/>
              </a:ln>
              <a:solidFill>
                <a:prstClr val="black"/>
              </a:solidFill>
              <a:effectLst/>
              <a:uLnTx/>
              <a:uFillTx/>
              <a:latin typeface="+mn-ea"/>
            </a:endParaRPr>
          </a:p>
          <a:p>
            <a:endParaRPr lang="en-US" dirty="0"/>
          </a:p>
        </p:txBody>
      </p:sp>
    </p:spTree>
    <p:extLst>
      <p:ext uri="{BB962C8B-B14F-4D97-AF65-F5344CB8AC3E}">
        <p14:creationId xmlns:p14="http://schemas.microsoft.com/office/powerpoint/2010/main" val="193002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B5B112-6E33-4228-8FE9-0723032E2705}"/>
              </a:ext>
            </a:extLst>
          </p:cNvPr>
          <p:cNvSpPr txBox="1"/>
          <p:nvPr/>
        </p:nvSpPr>
        <p:spPr>
          <a:xfrm>
            <a:off x="0" y="5984341"/>
            <a:ext cx="12192000" cy="873659"/>
          </a:xfrm>
          <a:prstGeom prst="rect">
            <a:avLst/>
          </a:prstGeom>
          <a:solidFill>
            <a:srgbClr val="00A3E0"/>
          </a:solidFill>
        </p:spPr>
        <p:txBody>
          <a:bodyPr wrap="square" rtlCol="0">
            <a:spAutoFit/>
          </a:bodyPr>
          <a:lstStyle/>
          <a:p>
            <a:endParaRPr lang="en-US"/>
          </a:p>
        </p:txBody>
      </p:sp>
      <p:pic>
        <p:nvPicPr>
          <p:cNvPr id="4" name="Picture 5">
            <a:extLst>
              <a:ext uri="{FF2B5EF4-FFF2-40B4-BE49-F238E27FC236}">
                <a16:creationId xmlns:a16="http://schemas.microsoft.com/office/drawing/2014/main" id="{E20F7586-A63E-46A1-A302-72638683366E}"/>
              </a:ext>
            </a:extLst>
          </p:cNvPr>
          <p:cNvPicPr>
            <a:picLocks noChangeAspect="1"/>
          </p:cNvPicPr>
          <p:nvPr/>
        </p:nvPicPr>
        <p:blipFill>
          <a:blip r:embed="rId2"/>
          <a:stretch>
            <a:fillRect/>
          </a:stretch>
        </p:blipFill>
        <p:spPr>
          <a:xfrm>
            <a:off x="10077255" y="6069581"/>
            <a:ext cx="1683566" cy="738809"/>
          </a:xfrm>
          <a:prstGeom prst="rect">
            <a:avLst/>
          </a:prstGeom>
        </p:spPr>
      </p:pic>
      <p:pic>
        <p:nvPicPr>
          <p:cNvPr id="7" name="Picture 6" descr="Logo, company name&#10;&#10;Description automatically generated">
            <a:extLst>
              <a:ext uri="{FF2B5EF4-FFF2-40B4-BE49-F238E27FC236}">
                <a16:creationId xmlns:a16="http://schemas.microsoft.com/office/drawing/2014/main" id="{3EAEC93F-89CC-ECBA-C1CD-1FC6454A6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47" y="6015013"/>
            <a:ext cx="730619" cy="730619"/>
          </a:xfrm>
          <a:prstGeom prst="rect">
            <a:avLst/>
          </a:prstGeom>
        </p:spPr>
      </p:pic>
      <p:pic>
        <p:nvPicPr>
          <p:cNvPr id="8" name="Picture 7" descr="Logo&#10;&#10;Description automatically generated">
            <a:extLst>
              <a:ext uri="{FF2B5EF4-FFF2-40B4-BE49-F238E27FC236}">
                <a16:creationId xmlns:a16="http://schemas.microsoft.com/office/drawing/2014/main" id="{0345C0CE-3956-D7FE-2CF6-5547CDF2E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724" y="6022103"/>
            <a:ext cx="723529" cy="723529"/>
          </a:xfrm>
          <a:prstGeom prst="rect">
            <a:avLst/>
          </a:prstGeom>
        </p:spPr>
      </p:pic>
      <p:sp>
        <p:nvSpPr>
          <p:cNvPr id="10" name="TextBox 9">
            <a:extLst>
              <a:ext uri="{FF2B5EF4-FFF2-40B4-BE49-F238E27FC236}">
                <a16:creationId xmlns:a16="http://schemas.microsoft.com/office/drawing/2014/main" id="{95C95EF7-17B3-20C2-4470-307B5D9DC546}"/>
              </a:ext>
            </a:extLst>
          </p:cNvPr>
          <p:cNvSpPr txBox="1"/>
          <p:nvPr/>
        </p:nvSpPr>
        <p:spPr>
          <a:xfrm>
            <a:off x="286906" y="112368"/>
            <a:ext cx="7643503" cy="1200329"/>
          </a:xfrm>
          <a:prstGeom prst="rect">
            <a:avLst/>
          </a:prstGeom>
          <a:noFill/>
        </p:spPr>
        <p:txBody>
          <a:bodyPr wrap="none" rtlCol="0">
            <a:spAutoFit/>
          </a:bodyPr>
          <a:lstStyle/>
          <a:p>
            <a:r>
              <a:rPr lang="en-US" sz="4400" b="1" dirty="0"/>
              <a:t>Example of After-Action Report </a:t>
            </a:r>
          </a:p>
          <a:p>
            <a:pPr marL="571500" indent="-571500">
              <a:buFont typeface="Arial" panose="020B0604020202020204" pitchFamily="34" charset="0"/>
              <a:buChar char="•"/>
            </a:pPr>
            <a:r>
              <a:rPr lang="en-US" sz="2800" dirty="0"/>
              <a:t>If any section is a “</a:t>
            </a:r>
            <a:r>
              <a:rPr lang="en-US" sz="2800" b="1" dirty="0">
                <a:solidFill>
                  <a:srgbClr val="FF0000"/>
                </a:solidFill>
              </a:rPr>
              <a:t>NO</a:t>
            </a:r>
            <a:r>
              <a:rPr lang="en-US" sz="2800" dirty="0"/>
              <a:t>” = </a:t>
            </a:r>
            <a:r>
              <a:rPr lang="en-US" sz="2800" b="1" dirty="0">
                <a:solidFill>
                  <a:srgbClr val="FF0000"/>
                </a:solidFill>
              </a:rPr>
              <a:t>failed</a:t>
            </a:r>
          </a:p>
        </p:txBody>
      </p:sp>
      <p:pic>
        <p:nvPicPr>
          <p:cNvPr id="3" name="Picture 2">
            <a:extLst>
              <a:ext uri="{FF2B5EF4-FFF2-40B4-BE49-F238E27FC236}">
                <a16:creationId xmlns:a16="http://schemas.microsoft.com/office/drawing/2014/main" id="{832A834B-4E67-D9F6-FD72-23E2A9C2F28A}"/>
              </a:ext>
            </a:extLst>
          </p:cNvPr>
          <p:cNvPicPr>
            <a:picLocks noChangeAspect="1"/>
          </p:cNvPicPr>
          <p:nvPr/>
        </p:nvPicPr>
        <p:blipFill>
          <a:blip r:embed="rId5"/>
          <a:stretch>
            <a:fillRect/>
          </a:stretch>
        </p:blipFill>
        <p:spPr>
          <a:xfrm>
            <a:off x="5119305" y="1630514"/>
            <a:ext cx="6372136" cy="5099713"/>
          </a:xfrm>
          <a:prstGeom prst="rect">
            <a:avLst/>
          </a:prstGeom>
        </p:spPr>
      </p:pic>
      <p:pic>
        <p:nvPicPr>
          <p:cNvPr id="11" name="Picture 10">
            <a:extLst>
              <a:ext uri="{FF2B5EF4-FFF2-40B4-BE49-F238E27FC236}">
                <a16:creationId xmlns:a16="http://schemas.microsoft.com/office/drawing/2014/main" id="{04BE8A1D-7B5B-ADA1-7318-44CB311C5F30}"/>
              </a:ext>
            </a:extLst>
          </p:cNvPr>
          <p:cNvPicPr>
            <a:picLocks noChangeAspect="1"/>
          </p:cNvPicPr>
          <p:nvPr/>
        </p:nvPicPr>
        <p:blipFill>
          <a:blip r:embed="rId6"/>
          <a:stretch>
            <a:fillRect/>
          </a:stretch>
        </p:blipFill>
        <p:spPr>
          <a:xfrm>
            <a:off x="286906" y="2205920"/>
            <a:ext cx="4819332" cy="4539712"/>
          </a:xfrm>
          <a:prstGeom prst="rect">
            <a:avLst/>
          </a:prstGeom>
        </p:spPr>
      </p:pic>
    </p:spTree>
    <p:extLst>
      <p:ext uri="{BB962C8B-B14F-4D97-AF65-F5344CB8AC3E}">
        <p14:creationId xmlns:p14="http://schemas.microsoft.com/office/powerpoint/2010/main" val="364343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1DEB6A-CF52-4D8C-BE3D-397F31E77AE7}"/>
              </a:ext>
            </a:extLst>
          </p:cNvPr>
          <p:cNvSpPr>
            <a:spLocks noGrp="1"/>
          </p:cNvSpPr>
          <p:nvPr>
            <p:ph type="title"/>
          </p:nvPr>
        </p:nvSpPr>
        <p:spPr>
          <a:xfrm>
            <a:off x="838200" y="365125"/>
            <a:ext cx="10515600" cy="1325563"/>
          </a:xfrm>
        </p:spPr>
        <p:txBody>
          <a:bodyPr anchor="ctr">
            <a:normAutofit/>
          </a:bodyPr>
          <a:lstStyle/>
          <a:p>
            <a:r>
              <a:rPr lang="en-US"/>
              <a:t>Response Ready Reports (R3)</a:t>
            </a:r>
          </a:p>
        </p:txBody>
      </p:sp>
      <p:sp>
        <p:nvSpPr>
          <p:cNvPr id="6" name="Content Placeholder 5">
            <a:extLst>
              <a:ext uri="{FF2B5EF4-FFF2-40B4-BE49-F238E27FC236}">
                <a16:creationId xmlns:a16="http://schemas.microsoft.com/office/drawing/2014/main" id="{37BAEABC-2322-4BB3-B89C-AB41BC684DB0}"/>
              </a:ext>
            </a:extLst>
          </p:cNvPr>
          <p:cNvSpPr>
            <a:spLocks noGrp="1"/>
          </p:cNvSpPr>
          <p:nvPr>
            <p:ph sz="half" idx="1"/>
          </p:nvPr>
        </p:nvSpPr>
        <p:spPr>
          <a:xfrm>
            <a:off x="838200" y="1825625"/>
            <a:ext cx="5181600" cy="4351338"/>
          </a:xfrm>
        </p:spPr>
        <p:txBody>
          <a:bodyPr>
            <a:normAutofit/>
          </a:bodyPr>
          <a:lstStyle/>
          <a:p>
            <a:r>
              <a:rPr lang="en-US" dirty="0"/>
              <a:t>Completed during large events (OSU football games, Red, White and Boom, etc.)</a:t>
            </a:r>
          </a:p>
          <a:p>
            <a:r>
              <a:rPr lang="en-US" dirty="0"/>
              <a:t>Information is shared out and a TENS alert is sent when these are occurring.</a:t>
            </a:r>
          </a:p>
          <a:p>
            <a:r>
              <a:rPr lang="en-US" dirty="0"/>
              <a:t>Also called the BLUF Report when it is a simple report (Bottom Line Up Front. </a:t>
            </a:r>
          </a:p>
        </p:txBody>
      </p:sp>
      <p:pic>
        <p:nvPicPr>
          <p:cNvPr id="2" name="Content Placeholder 6">
            <a:extLst>
              <a:ext uri="{FF2B5EF4-FFF2-40B4-BE49-F238E27FC236}">
                <a16:creationId xmlns:a16="http://schemas.microsoft.com/office/drawing/2014/main" id="{BC22F494-540B-8514-068F-D5CC1849F806}"/>
              </a:ext>
            </a:extLst>
          </p:cNvPr>
          <p:cNvPicPr>
            <a:picLocks noChangeAspect="1"/>
          </p:cNvPicPr>
          <p:nvPr/>
        </p:nvPicPr>
        <p:blipFill>
          <a:blip r:embed="rId2"/>
          <a:stretch>
            <a:fillRect/>
          </a:stretch>
        </p:blipFill>
        <p:spPr>
          <a:xfrm>
            <a:off x="7006148" y="1825625"/>
            <a:ext cx="3513704" cy="4351338"/>
          </a:xfrm>
          <a:prstGeom prst="rect">
            <a:avLst/>
          </a:prstGeom>
          <a:noFill/>
          <a:ln w="12700">
            <a:solidFill>
              <a:schemeClr val="tx1"/>
            </a:solidFill>
          </a:ln>
        </p:spPr>
      </p:pic>
    </p:spTree>
    <p:extLst>
      <p:ext uri="{BB962C8B-B14F-4D97-AF65-F5344CB8AC3E}">
        <p14:creationId xmlns:p14="http://schemas.microsoft.com/office/powerpoint/2010/main" val="382428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19D47-3668-47F9-99AD-09C9C3F2513C}"/>
              </a:ext>
            </a:extLst>
          </p:cNvPr>
          <p:cNvSpPr>
            <a:spLocks noGrp="1"/>
          </p:cNvSpPr>
          <p:nvPr>
            <p:ph idx="1"/>
          </p:nvPr>
        </p:nvSpPr>
        <p:spPr/>
        <p:txBody>
          <a:bodyPr vert="horz" lIns="91440" tIns="45720" rIns="91440" bIns="45720" rtlCol="0" anchor="t">
            <a:normAutofit/>
          </a:bodyPr>
          <a:lstStyle/>
          <a:p>
            <a:pPr marL="0" indent="0">
              <a:buNone/>
            </a:pPr>
            <a:endParaRPr lang="en-US" dirty="0"/>
          </a:p>
          <a:p>
            <a:endParaRPr lang="en-US" dirty="0">
              <a:highlight>
                <a:srgbClr val="FFFF00"/>
              </a:highlight>
            </a:endParaRPr>
          </a:p>
        </p:txBody>
      </p:sp>
      <p:pic>
        <p:nvPicPr>
          <p:cNvPr id="5" name="Picture 4" descr="A cartoon character standing next to a green and white text&#10;&#10;Description automatically generated">
            <a:extLst>
              <a:ext uri="{FF2B5EF4-FFF2-40B4-BE49-F238E27FC236}">
                <a16:creationId xmlns:a16="http://schemas.microsoft.com/office/drawing/2014/main" id="{7A831EC7-A517-95CA-DFF6-C3E4DE1F7A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26314" y="1524000"/>
            <a:ext cx="5069723" cy="3654425"/>
          </a:xfrm>
          <a:prstGeom prst="rect">
            <a:avLst/>
          </a:prstGeom>
        </p:spPr>
      </p:pic>
    </p:spTree>
    <p:extLst>
      <p:ext uri="{BB962C8B-B14F-4D97-AF65-F5344CB8AC3E}">
        <p14:creationId xmlns:p14="http://schemas.microsoft.com/office/powerpoint/2010/main" val="132218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DD5E-F35B-1F5D-85DC-3E1DEFBE9198}"/>
              </a:ext>
            </a:extLst>
          </p:cNvPr>
          <p:cNvSpPr>
            <a:spLocks noGrp="1"/>
          </p:cNvSpPr>
          <p:nvPr>
            <p:ph type="title"/>
          </p:nvPr>
        </p:nvSpPr>
        <p:spPr>
          <a:xfrm>
            <a:off x="526473" y="365125"/>
            <a:ext cx="11249891" cy="1325563"/>
          </a:xfrm>
        </p:spPr>
        <p:txBody>
          <a:bodyPr>
            <a:normAutofit/>
          </a:bodyPr>
          <a:lstStyle/>
          <a:p>
            <a:r>
              <a:rPr lang="en-US" dirty="0"/>
              <a:t>Training Objectives </a:t>
            </a:r>
            <a:r>
              <a:rPr lang="en-US" sz="1600" dirty="0"/>
              <a:t>(Course materials on </a:t>
            </a:r>
            <a:r>
              <a:rPr lang="en-US" sz="1600" dirty="0">
                <a:hlinkClick r:id="rId2"/>
              </a:rPr>
              <a:t>https://www.cotshealth.org/cots-university</a:t>
            </a:r>
            <a:r>
              <a:rPr lang="en-US" sz="1600" dirty="0"/>
              <a:t>) </a:t>
            </a:r>
          </a:p>
        </p:txBody>
      </p:sp>
      <p:graphicFrame>
        <p:nvGraphicFramePr>
          <p:cNvPr id="4" name="Content Placeholder 1">
            <a:extLst>
              <a:ext uri="{FF2B5EF4-FFF2-40B4-BE49-F238E27FC236}">
                <a16:creationId xmlns:a16="http://schemas.microsoft.com/office/drawing/2014/main" id="{D910A3B8-08F5-83AE-17FD-94143FE0FAD7}"/>
              </a:ext>
            </a:extLst>
          </p:cNvPr>
          <p:cNvGraphicFramePr>
            <a:graphicFrameLocks noGrp="1"/>
          </p:cNvGraphicFramePr>
          <p:nvPr>
            <p:ph idx="1"/>
            <p:extLst>
              <p:ext uri="{D42A27DB-BD31-4B8C-83A1-F6EECF244321}">
                <p14:modId xmlns:p14="http://schemas.microsoft.com/office/powerpoint/2010/main" val="3284694573"/>
              </p:ext>
            </p:extLst>
          </p:nvPr>
        </p:nvGraphicFramePr>
        <p:xfrm>
          <a:off x="838200" y="1311564"/>
          <a:ext cx="10515600" cy="486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21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153A-DA61-42B8-A52C-06D026FD188C}"/>
              </a:ext>
            </a:extLst>
          </p:cNvPr>
          <p:cNvSpPr>
            <a:spLocks noGrp="1"/>
          </p:cNvSpPr>
          <p:nvPr>
            <p:ph type="title"/>
          </p:nvPr>
        </p:nvSpPr>
        <p:spPr/>
        <p:txBody>
          <a:bodyPr vert="horz" lIns="91440" tIns="45720" rIns="91440" bIns="45720" rtlCol="0" anchor="b">
            <a:normAutofit fontScale="90000"/>
          </a:bodyPr>
          <a:lstStyle/>
          <a:p>
            <a:br>
              <a:rPr lang="en-US" sz="1300" b="1" dirty="0"/>
            </a:br>
            <a:br>
              <a:rPr lang="en-US" sz="1300" b="1" dirty="0"/>
            </a:br>
            <a:br>
              <a:rPr lang="en-US" sz="1300" b="1" dirty="0"/>
            </a:br>
            <a:br>
              <a:rPr lang="en-US" sz="1300" b="1" dirty="0"/>
            </a:br>
            <a:br>
              <a:rPr lang="en-US" sz="1300" b="1" dirty="0"/>
            </a:br>
            <a:br>
              <a:rPr lang="en-US" sz="2200" b="1" dirty="0"/>
            </a:br>
            <a:br>
              <a:rPr lang="en-US" sz="2200" b="1" dirty="0"/>
            </a:br>
            <a:br>
              <a:rPr lang="en-US" sz="2200" b="1" dirty="0"/>
            </a:br>
            <a:r>
              <a:rPr lang="en-US" sz="1300" dirty="0"/>
              <a:t>	</a:t>
            </a:r>
            <a:br>
              <a:rPr lang="en-US" sz="1300" dirty="0"/>
            </a:br>
            <a:endParaRPr lang="en-US" sz="1300" dirty="0"/>
          </a:p>
        </p:txBody>
      </p:sp>
      <p:pic>
        <p:nvPicPr>
          <p:cNvPr id="6" name="Picture 5" descr="A bright sun in the sky&#10;&#10;Description automatically generated with low confidence">
            <a:extLst>
              <a:ext uri="{FF2B5EF4-FFF2-40B4-BE49-F238E27FC236}">
                <a16:creationId xmlns:a16="http://schemas.microsoft.com/office/drawing/2014/main" id="{CCDF7943-9C28-A57D-EE37-52629B9208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52574" y="46112"/>
            <a:ext cx="9627789" cy="5897488"/>
          </a:xfrm>
          <a:prstGeom prst="rect">
            <a:avLst/>
          </a:prstGeom>
        </p:spPr>
      </p:pic>
      <p:sp>
        <p:nvSpPr>
          <p:cNvPr id="9" name="TextBox 8">
            <a:extLst>
              <a:ext uri="{FF2B5EF4-FFF2-40B4-BE49-F238E27FC236}">
                <a16:creationId xmlns:a16="http://schemas.microsoft.com/office/drawing/2014/main" id="{D8C931C3-7E6E-16F9-4F0B-A386C8C60EFA}"/>
              </a:ext>
            </a:extLst>
          </p:cNvPr>
          <p:cNvSpPr txBox="1"/>
          <p:nvPr/>
        </p:nvSpPr>
        <p:spPr>
          <a:xfrm>
            <a:off x="2100470" y="3929208"/>
            <a:ext cx="6096000" cy="1754326"/>
          </a:xfrm>
          <a:prstGeom prst="rect">
            <a:avLst/>
          </a:prstGeom>
          <a:noFill/>
        </p:spPr>
        <p:txBody>
          <a:bodyPr wrap="square">
            <a:spAutoFit/>
          </a:bodyPr>
          <a:lstStyle/>
          <a:p>
            <a:r>
              <a:rPr lang="en-US" sz="1800" b="1" dirty="0"/>
              <a:t>Thank you!</a:t>
            </a:r>
            <a:br>
              <a:rPr lang="en-US" sz="1800" dirty="0"/>
            </a:br>
            <a:r>
              <a:rPr lang="en-US" sz="1800" dirty="0"/>
              <a:t>Melissa Rose, MEP</a:t>
            </a:r>
            <a:br>
              <a:rPr lang="en-US" sz="1800" dirty="0"/>
            </a:br>
            <a:r>
              <a:rPr lang="en-US" sz="1800" dirty="0"/>
              <a:t>Training and Exercise Planner</a:t>
            </a:r>
            <a:br>
              <a:rPr lang="en-US" sz="1800" dirty="0"/>
            </a:br>
            <a:r>
              <a:rPr lang="en-US" sz="1800" dirty="0"/>
              <a:t>COTS</a:t>
            </a:r>
            <a:br>
              <a:rPr lang="en-US" sz="1800" dirty="0"/>
            </a:br>
            <a:r>
              <a:rPr lang="en-US" sz="1800" dirty="0">
                <a:hlinkClick r:id="rId5"/>
              </a:rPr>
              <a:t>mrose@cotshealth.org</a:t>
            </a:r>
            <a:r>
              <a:rPr lang="en-US" sz="1800" dirty="0"/>
              <a:t>	</a:t>
            </a:r>
            <a:br>
              <a:rPr lang="en-US" sz="1800" dirty="0"/>
            </a:br>
            <a:endParaRPr lang="en-US" dirty="0"/>
          </a:p>
        </p:txBody>
      </p:sp>
    </p:spTree>
    <p:extLst>
      <p:ext uri="{BB962C8B-B14F-4D97-AF65-F5344CB8AC3E}">
        <p14:creationId xmlns:p14="http://schemas.microsoft.com/office/powerpoint/2010/main" val="22731777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ACEC06-CEE1-42A4-918B-82EAA5DED790}"/>
              </a:ext>
            </a:extLst>
          </p:cNvPr>
          <p:cNvSpPr>
            <a:spLocks noGrp="1"/>
          </p:cNvSpPr>
          <p:nvPr>
            <p:ph type="title"/>
          </p:nvPr>
        </p:nvSpPr>
        <p:spPr>
          <a:xfrm>
            <a:off x="838200" y="365126"/>
            <a:ext cx="10515600" cy="1001762"/>
          </a:xfrm>
        </p:spPr>
        <p:txBody>
          <a:bodyPr/>
          <a:lstStyle/>
          <a:p>
            <a:r>
              <a:rPr lang="en-US"/>
              <a:t>COTS Emergency Preparedness Staff</a:t>
            </a:r>
          </a:p>
        </p:txBody>
      </p:sp>
      <p:pic>
        <p:nvPicPr>
          <p:cNvPr id="8" name="Picture 7">
            <a:extLst>
              <a:ext uri="{FF2B5EF4-FFF2-40B4-BE49-F238E27FC236}">
                <a16:creationId xmlns:a16="http://schemas.microsoft.com/office/drawing/2014/main" id="{66A1ACCC-138C-463C-93C1-A25EAC3FD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605" y="1694553"/>
            <a:ext cx="2209747" cy="2623324"/>
          </a:xfrm>
          <a:prstGeom prst="rect">
            <a:avLst/>
          </a:prstGeom>
        </p:spPr>
      </p:pic>
      <p:pic>
        <p:nvPicPr>
          <p:cNvPr id="10" name="Picture 9">
            <a:extLst>
              <a:ext uri="{FF2B5EF4-FFF2-40B4-BE49-F238E27FC236}">
                <a16:creationId xmlns:a16="http://schemas.microsoft.com/office/drawing/2014/main" id="{4B8004A2-FC0D-4843-B9FF-619DAB5B6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325" y="1694552"/>
            <a:ext cx="2128584" cy="2631949"/>
          </a:xfrm>
          <a:prstGeom prst="rect">
            <a:avLst/>
          </a:prstGeom>
        </p:spPr>
      </p:pic>
      <p:pic>
        <p:nvPicPr>
          <p:cNvPr id="12" name="Picture 11">
            <a:extLst>
              <a:ext uri="{FF2B5EF4-FFF2-40B4-BE49-F238E27FC236}">
                <a16:creationId xmlns:a16="http://schemas.microsoft.com/office/drawing/2014/main" id="{A9DD8AEA-7CC3-4BAD-BC4D-4171C548C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74" y="1694552"/>
            <a:ext cx="2139140" cy="2631949"/>
          </a:xfrm>
          <a:prstGeom prst="rect">
            <a:avLst/>
          </a:prstGeom>
        </p:spPr>
      </p:pic>
      <p:sp>
        <p:nvSpPr>
          <p:cNvPr id="15" name="Rectangle 14">
            <a:extLst>
              <a:ext uri="{FF2B5EF4-FFF2-40B4-BE49-F238E27FC236}">
                <a16:creationId xmlns:a16="http://schemas.microsoft.com/office/drawing/2014/main" id="{8D933D5F-B12C-474C-ADBA-646E68E12172}"/>
              </a:ext>
            </a:extLst>
          </p:cNvPr>
          <p:cNvSpPr/>
          <p:nvPr/>
        </p:nvSpPr>
        <p:spPr>
          <a:xfrm>
            <a:off x="381174" y="4364188"/>
            <a:ext cx="2116062" cy="2354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Kelsey Blackburn, CHEP Regional Healthcare Coordinator SE/SEC Region</a:t>
            </a:r>
          </a:p>
        </p:txBody>
      </p:sp>
      <p:sp>
        <p:nvSpPr>
          <p:cNvPr id="17" name="Rectangle 16">
            <a:extLst>
              <a:ext uri="{FF2B5EF4-FFF2-40B4-BE49-F238E27FC236}">
                <a16:creationId xmlns:a16="http://schemas.microsoft.com/office/drawing/2014/main" id="{953BA9D5-3111-4CCD-AA36-6CABDF71A8FD}"/>
              </a:ext>
            </a:extLst>
          </p:cNvPr>
          <p:cNvSpPr/>
          <p:nvPr/>
        </p:nvSpPr>
        <p:spPr>
          <a:xfrm>
            <a:off x="2555916" y="4364188"/>
            <a:ext cx="2116062" cy="2354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Jodi Keller, RN Regional Healthcare Coordinator Central Region</a:t>
            </a:r>
          </a:p>
        </p:txBody>
      </p:sp>
      <p:sp>
        <p:nvSpPr>
          <p:cNvPr id="18" name="Rectangle 17">
            <a:extLst>
              <a:ext uri="{FF2B5EF4-FFF2-40B4-BE49-F238E27FC236}">
                <a16:creationId xmlns:a16="http://schemas.microsoft.com/office/drawing/2014/main" id="{9B38427F-1E4D-4B41-B146-69F199B3E952}"/>
              </a:ext>
            </a:extLst>
          </p:cNvPr>
          <p:cNvSpPr/>
          <p:nvPr/>
        </p:nvSpPr>
        <p:spPr>
          <a:xfrm>
            <a:off x="4694988" y="4364189"/>
            <a:ext cx="2139140" cy="235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Melissa Rose, MEP</a:t>
            </a:r>
          </a:p>
          <a:p>
            <a:pPr algn="ctr"/>
            <a:r>
              <a:rPr lang="en-US" dirty="0"/>
              <a:t>Healthcare Training and Exercise Planner</a:t>
            </a:r>
          </a:p>
        </p:txBody>
      </p:sp>
      <p:sp>
        <p:nvSpPr>
          <p:cNvPr id="20" name="Rectangle 19">
            <a:extLst>
              <a:ext uri="{FF2B5EF4-FFF2-40B4-BE49-F238E27FC236}">
                <a16:creationId xmlns:a16="http://schemas.microsoft.com/office/drawing/2014/main" id="{B886C6B0-3FDD-4E5B-8401-9C9F279F35A0}"/>
              </a:ext>
            </a:extLst>
          </p:cNvPr>
          <p:cNvSpPr/>
          <p:nvPr/>
        </p:nvSpPr>
        <p:spPr>
          <a:xfrm>
            <a:off x="6869594" y="4364191"/>
            <a:ext cx="2665999" cy="235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Igor </a:t>
            </a:r>
            <a:r>
              <a:rPr lang="en-US" sz="1800" kern="1400" dirty="0">
                <a:effectLst/>
                <a:latin typeface="Segoe UI" panose="020B0502040204020203" pitchFamily="34" charset="0"/>
                <a:ea typeface="Times New Roman" panose="02020603050405020304" pitchFamily="18" charset="0"/>
              </a:rPr>
              <a:t>Hadzisulejmanovic </a:t>
            </a:r>
            <a:endParaRPr lang="en-US" dirty="0"/>
          </a:p>
          <a:p>
            <a:pPr algn="ctr"/>
            <a:r>
              <a:rPr lang="en-US" dirty="0"/>
              <a:t> Regional Healthcare Coalition Coordinator SE/SEC Region</a:t>
            </a:r>
          </a:p>
        </p:txBody>
      </p:sp>
      <p:sp>
        <p:nvSpPr>
          <p:cNvPr id="21" name="Rectangle 20">
            <a:extLst>
              <a:ext uri="{FF2B5EF4-FFF2-40B4-BE49-F238E27FC236}">
                <a16:creationId xmlns:a16="http://schemas.microsoft.com/office/drawing/2014/main" id="{F20F9DBB-1F6F-4957-BB75-E5C7847AC4A5}"/>
              </a:ext>
            </a:extLst>
          </p:cNvPr>
          <p:cNvSpPr/>
          <p:nvPr/>
        </p:nvSpPr>
        <p:spPr>
          <a:xfrm>
            <a:off x="9571059" y="4364191"/>
            <a:ext cx="2197293" cy="235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Arin Tracy </a:t>
            </a:r>
          </a:p>
          <a:p>
            <a:pPr algn="ctr"/>
            <a:r>
              <a:rPr lang="en-US" dirty="0"/>
              <a:t>Regional Healthcare Coalition Coordinator Central Region</a:t>
            </a:r>
          </a:p>
        </p:txBody>
      </p:sp>
      <p:pic>
        <p:nvPicPr>
          <p:cNvPr id="7" name="Content Placeholder 6" descr="A person smiling at the camera&#10;&#10;Description automatically generated with low confidence">
            <a:extLst>
              <a:ext uri="{FF2B5EF4-FFF2-40B4-BE49-F238E27FC236}">
                <a16:creationId xmlns:a16="http://schemas.microsoft.com/office/drawing/2014/main" id="{5CD6B180-7C74-E311-8142-4D53C76028D9}"/>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4288" b="18803"/>
          <a:stretch/>
        </p:blipFill>
        <p:spPr>
          <a:xfrm>
            <a:off x="4740856" y="1694552"/>
            <a:ext cx="2047403" cy="2631949"/>
          </a:xfrm>
        </p:spPr>
      </p:pic>
      <p:pic>
        <p:nvPicPr>
          <p:cNvPr id="9" name="Picture 8" descr="A person smiling for a picture&#10;&#10;Description automatically generated with low confidence">
            <a:extLst>
              <a:ext uri="{FF2B5EF4-FFF2-40B4-BE49-F238E27FC236}">
                <a16:creationId xmlns:a16="http://schemas.microsoft.com/office/drawing/2014/main" id="{537D3E4A-798E-030F-C1EE-EEBC2E294C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237"/>
          <a:stretch/>
        </p:blipFill>
        <p:spPr>
          <a:xfrm>
            <a:off x="6884293" y="1694552"/>
            <a:ext cx="2636601" cy="2623324"/>
          </a:xfrm>
          <a:prstGeom prst="rect">
            <a:avLst/>
          </a:prstGeom>
        </p:spPr>
      </p:pic>
    </p:spTree>
    <p:extLst>
      <p:ext uri="{BB962C8B-B14F-4D97-AF65-F5344CB8AC3E}">
        <p14:creationId xmlns:p14="http://schemas.microsoft.com/office/powerpoint/2010/main" val="318895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D737-7331-4FE4-AC37-6A5D633553E4}"/>
              </a:ext>
            </a:extLst>
          </p:cNvPr>
          <p:cNvSpPr>
            <a:spLocks noGrp="1"/>
          </p:cNvSpPr>
          <p:nvPr>
            <p:ph type="title"/>
          </p:nvPr>
        </p:nvSpPr>
        <p:spPr>
          <a:xfrm>
            <a:off x="838200" y="365125"/>
            <a:ext cx="10515600" cy="929103"/>
          </a:xfrm>
        </p:spPr>
        <p:txBody>
          <a:bodyPr/>
          <a:lstStyle/>
          <a:p>
            <a:r>
              <a:rPr lang="en-US"/>
              <a:t>COTS Preparedness Regions</a:t>
            </a:r>
          </a:p>
        </p:txBody>
      </p:sp>
      <p:pic>
        <p:nvPicPr>
          <p:cNvPr id="4" name="Content Placeholder 3">
            <a:extLst>
              <a:ext uri="{FF2B5EF4-FFF2-40B4-BE49-F238E27FC236}">
                <a16:creationId xmlns:a16="http://schemas.microsoft.com/office/drawing/2014/main" id="{BDD59A81-1638-480E-9C80-68389C8B395C}"/>
              </a:ext>
            </a:extLst>
          </p:cNvPr>
          <p:cNvPicPr>
            <a:picLocks noGrp="1"/>
          </p:cNvPicPr>
          <p:nvPr>
            <p:ph idx="1"/>
          </p:nvPr>
        </p:nvPicPr>
        <p:blipFill rotWithShape="1">
          <a:blip r:embed="rId3"/>
          <a:srcRect l="11998" t="16678" r="69630" b="24555"/>
          <a:stretch/>
        </p:blipFill>
        <p:spPr bwMode="auto">
          <a:xfrm>
            <a:off x="3784209" y="1201326"/>
            <a:ext cx="5092505" cy="500934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A45903F-068E-494B-99EC-E35D5E798BA8}"/>
              </a:ext>
            </a:extLst>
          </p:cNvPr>
          <p:cNvSpPr/>
          <p:nvPr/>
        </p:nvSpPr>
        <p:spPr>
          <a:xfrm>
            <a:off x="661182" y="2967335"/>
            <a:ext cx="3249636" cy="2585323"/>
          </a:xfrm>
          <a:prstGeom prst="rect">
            <a:avLst/>
          </a:prstGeom>
        </p:spPr>
        <p:txBody>
          <a:bodyPr wrap="square">
            <a:spAutoFit/>
          </a:bodyPr>
          <a:lstStyle/>
          <a:p>
            <a:r>
              <a:rPr lang="en-US" b="1"/>
              <a:t>Region 4 Central (Homeland Security Region IV)</a:t>
            </a:r>
          </a:p>
          <a:p>
            <a:r>
              <a:rPr lang="en-US"/>
              <a:t>15 Counties</a:t>
            </a:r>
          </a:p>
          <a:p>
            <a:r>
              <a:rPr lang="en-US"/>
              <a:t>27 ASPR participating hospitals</a:t>
            </a:r>
          </a:p>
          <a:p>
            <a:pPr marL="285750" indent="-285750">
              <a:buFont typeface="Arial" panose="020B0604020202020204" pitchFamily="34" charset="0"/>
              <a:buChar char="•"/>
            </a:pPr>
            <a:r>
              <a:rPr lang="en-US"/>
              <a:t>6 Trauma Centers</a:t>
            </a:r>
          </a:p>
          <a:p>
            <a:pPr marL="285750" indent="-285750">
              <a:buFont typeface="Arial" panose="020B0604020202020204" pitchFamily="34" charset="0"/>
              <a:buChar char="•"/>
            </a:pPr>
            <a:r>
              <a:rPr lang="en-US"/>
              <a:t>14 Acute Care Hospitals</a:t>
            </a:r>
          </a:p>
          <a:p>
            <a:pPr marL="285750" indent="-285750">
              <a:buFont typeface="Arial" panose="020B0604020202020204" pitchFamily="34" charset="0"/>
              <a:buChar char="•"/>
            </a:pPr>
            <a:r>
              <a:rPr lang="en-US"/>
              <a:t>7 Critical Access</a:t>
            </a:r>
          </a:p>
          <a:p>
            <a:pPr marL="285750" indent="-285750">
              <a:buFont typeface="Arial" panose="020B0604020202020204" pitchFamily="34" charset="0"/>
              <a:buChar char="•"/>
            </a:pPr>
            <a:r>
              <a:rPr lang="en-US"/>
              <a:t>700+ partners</a:t>
            </a:r>
          </a:p>
        </p:txBody>
      </p:sp>
      <p:sp>
        <p:nvSpPr>
          <p:cNvPr id="6" name="Rectangle 5">
            <a:extLst>
              <a:ext uri="{FF2B5EF4-FFF2-40B4-BE49-F238E27FC236}">
                <a16:creationId xmlns:a16="http://schemas.microsoft.com/office/drawing/2014/main" id="{F38A84DF-DB0C-4EDF-9BC0-94ACF8493E07}"/>
              </a:ext>
            </a:extLst>
          </p:cNvPr>
          <p:cNvSpPr/>
          <p:nvPr/>
        </p:nvSpPr>
        <p:spPr>
          <a:xfrm>
            <a:off x="9035283" y="550957"/>
            <a:ext cx="2636520" cy="3139321"/>
          </a:xfrm>
          <a:prstGeom prst="rect">
            <a:avLst/>
          </a:prstGeom>
        </p:spPr>
        <p:txBody>
          <a:bodyPr wrap="square">
            <a:spAutoFit/>
          </a:bodyPr>
          <a:lstStyle/>
          <a:p>
            <a:r>
              <a:rPr lang="en-US" b="1">
                <a:solidFill>
                  <a:schemeClr val="tx2">
                    <a:lumMod val="50000"/>
                  </a:schemeClr>
                </a:solidFill>
              </a:rPr>
              <a:t>Regions 7 &amp; 8 Southeast/Southeast Central </a:t>
            </a:r>
          </a:p>
          <a:p>
            <a:r>
              <a:rPr lang="en-US">
                <a:solidFill>
                  <a:schemeClr val="tx2">
                    <a:lumMod val="50000"/>
                  </a:schemeClr>
                </a:solidFill>
              </a:rPr>
              <a:t>21 Counties</a:t>
            </a:r>
          </a:p>
          <a:p>
            <a:pPr marL="285750" indent="-285750">
              <a:buFont typeface="Arial" panose="020B0604020202020204" pitchFamily="34" charset="0"/>
              <a:buChar char="•"/>
            </a:pPr>
            <a:r>
              <a:rPr lang="en-US">
                <a:solidFill>
                  <a:schemeClr val="tx2">
                    <a:lumMod val="50000"/>
                  </a:schemeClr>
                </a:solidFill>
              </a:rPr>
              <a:t>17 hospitals (16 ASPR participating)</a:t>
            </a:r>
          </a:p>
          <a:p>
            <a:pPr marL="285750" indent="-285750">
              <a:buFont typeface="Arial" panose="020B0604020202020204" pitchFamily="34" charset="0"/>
              <a:buChar char="•"/>
            </a:pPr>
            <a:r>
              <a:rPr lang="en-US">
                <a:solidFill>
                  <a:schemeClr val="tx2">
                    <a:lumMod val="50000"/>
                  </a:schemeClr>
                </a:solidFill>
              </a:rPr>
              <a:t>4 FSEDs</a:t>
            </a:r>
          </a:p>
          <a:p>
            <a:pPr marL="742950" lvl="1" indent="-285750">
              <a:buFont typeface="Arial" panose="020B0604020202020204" pitchFamily="34" charset="0"/>
              <a:buChar char="•"/>
            </a:pPr>
            <a:r>
              <a:rPr lang="en-US">
                <a:solidFill>
                  <a:schemeClr val="tx2">
                    <a:lumMod val="50000"/>
                  </a:schemeClr>
                </a:solidFill>
              </a:rPr>
              <a:t>2 Level III Trauma Centers</a:t>
            </a:r>
          </a:p>
          <a:p>
            <a:pPr marL="285750" indent="-285750">
              <a:buFont typeface="Arial" panose="020B0604020202020204" pitchFamily="34" charset="0"/>
              <a:buChar char="•"/>
            </a:pPr>
            <a:r>
              <a:rPr lang="en-US">
                <a:solidFill>
                  <a:schemeClr val="tx2">
                    <a:lumMod val="50000"/>
                  </a:schemeClr>
                </a:solidFill>
              </a:rPr>
              <a:t>200 Healthcare Partners</a:t>
            </a:r>
          </a:p>
        </p:txBody>
      </p:sp>
      <p:sp>
        <p:nvSpPr>
          <p:cNvPr id="3" name="Rectangle 2">
            <a:extLst>
              <a:ext uri="{FF2B5EF4-FFF2-40B4-BE49-F238E27FC236}">
                <a16:creationId xmlns:a16="http://schemas.microsoft.com/office/drawing/2014/main" id="{65577915-527D-4109-A198-E0785A805993}"/>
              </a:ext>
            </a:extLst>
          </p:cNvPr>
          <p:cNvSpPr/>
          <p:nvPr/>
        </p:nvSpPr>
        <p:spPr>
          <a:xfrm>
            <a:off x="9254704" y="3799643"/>
            <a:ext cx="2745037" cy="1753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Per the PA Agreement: The Hospital is a healthcare coalition member as long as they are active in their regional/local healthcare coalition</a:t>
            </a:r>
          </a:p>
          <a:p>
            <a:pPr algn="ctr"/>
            <a:endParaRPr lang="en-US" dirty="0"/>
          </a:p>
        </p:txBody>
      </p:sp>
    </p:spTree>
    <p:extLst>
      <p:ext uri="{BB962C8B-B14F-4D97-AF65-F5344CB8AC3E}">
        <p14:creationId xmlns:p14="http://schemas.microsoft.com/office/powerpoint/2010/main" val="397937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2B30-A914-2A61-8923-12E3C2517864}"/>
              </a:ext>
            </a:extLst>
          </p:cNvPr>
          <p:cNvSpPr>
            <a:spLocks noGrp="1"/>
          </p:cNvSpPr>
          <p:nvPr>
            <p:ph type="title"/>
          </p:nvPr>
        </p:nvSpPr>
        <p:spPr/>
        <p:txBody>
          <a:bodyPr/>
          <a:lstStyle/>
          <a:p>
            <a:r>
              <a:rPr lang="en-US" dirty="0"/>
              <a:t>COTS Emergency Preparedness Point of Contact</a:t>
            </a:r>
          </a:p>
        </p:txBody>
      </p:sp>
      <p:sp>
        <p:nvSpPr>
          <p:cNvPr id="3" name="Content Placeholder 2">
            <a:extLst>
              <a:ext uri="{FF2B5EF4-FFF2-40B4-BE49-F238E27FC236}">
                <a16:creationId xmlns:a16="http://schemas.microsoft.com/office/drawing/2014/main" id="{2544F4ED-DAD0-DB52-52D5-29F0767FD1F7}"/>
              </a:ext>
            </a:extLst>
          </p:cNvPr>
          <p:cNvSpPr>
            <a:spLocks noGrp="1"/>
          </p:cNvSpPr>
          <p:nvPr>
            <p:ph idx="1"/>
          </p:nvPr>
        </p:nvSpPr>
        <p:spPr/>
        <p:txBody>
          <a:bodyPr/>
          <a:lstStyle/>
          <a:p>
            <a:r>
              <a:rPr lang="en-US" dirty="0"/>
              <a:t>Do you know who your COTS Emergency Preparedness Point of Contact is?</a:t>
            </a:r>
          </a:p>
        </p:txBody>
      </p:sp>
    </p:spTree>
    <p:extLst>
      <p:ext uri="{BB962C8B-B14F-4D97-AF65-F5344CB8AC3E}">
        <p14:creationId xmlns:p14="http://schemas.microsoft.com/office/powerpoint/2010/main" val="156630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04C7-BA6F-4BC7-9F9A-87CBEA712E9C}"/>
              </a:ext>
            </a:extLst>
          </p:cNvPr>
          <p:cNvSpPr>
            <a:spLocks noGrp="1"/>
          </p:cNvSpPr>
          <p:nvPr>
            <p:ph type="title"/>
          </p:nvPr>
        </p:nvSpPr>
        <p:spPr>
          <a:xfrm>
            <a:off x="838200" y="365125"/>
            <a:ext cx="10515600" cy="1325563"/>
          </a:xfrm>
        </p:spPr>
        <p:txBody>
          <a:bodyPr anchor="ctr">
            <a:normAutofit/>
          </a:bodyPr>
          <a:lstStyle/>
          <a:p>
            <a:r>
              <a:rPr lang="en-US" dirty="0"/>
              <a:t>Healthcare Incident Liaison</a:t>
            </a:r>
          </a:p>
        </p:txBody>
      </p:sp>
      <p:sp>
        <p:nvSpPr>
          <p:cNvPr id="3" name="Content Placeholder 2">
            <a:extLst>
              <a:ext uri="{FF2B5EF4-FFF2-40B4-BE49-F238E27FC236}">
                <a16:creationId xmlns:a16="http://schemas.microsoft.com/office/drawing/2014/main" id="{99EA1E0C-4A52-424F-937C-D89B1B321B65}"/>
              </a:ext>
            </a:extLst>
          </p:cNvPr>
          <p:cNvSpPr>
            <a:spLocks noGrp="1"/>
          </p:cNvSpPr>
          <p:nvPr>
            <p:ph sz="half" idx="1"/>
          </p:nvPr>
        </p:nvSpPr>
        <p:spPr>
          <a:xfrm>
            <a:off x="838200" y="1825625"/>
            <a:ext cx="5181600" cy="4351338"/>
          </a:xfrm>
        </p:spPr>
        <p:txBody>
          <a:bodyPr>
            <a:normAutofit/>
          </a:bodyPr>
          <a:lstStyle/>
          <a:p>
            <a:r>
              <a:rPr lang="en-US" sz="2400" dirty="0"/>
              <a:t>The COTS HIL is a 24/7 Service for the Regional</a:t>
            </a:r>
            <a:r>
              <a:rPr lang="en-US" sz="2400" strike="sngStrike" dirty="0"/>
              <a:t> </a:t>
            </a:r>
            <a:r>
              <a:rPr lang="en-US" sz="2400" dirty="0"/>
              <a:t>Healthcare Emergency Preparedness (RHEP) Coalition and the SE/SEC Ohio Healthcare Coalition (SEOHC)</a:t>
            </a:r>
          </a:p>
          <a:p>
            <a:r>
              <a:rPr lang="en-US" sz="2400" dirty="0"/>
              <a:t> Coordinate's healthcare response to disasters:</a:t>
            </a:r>
          </a:p>
          <a:p>
            <a:pPr lvl="1"/>
            <a:r>
              <a:rPr lang="en-US" dirty="0"/>
              <a:t>Clearinghouse for information</a:t>
            </a:r>
          </a:p>
          <a:p>
            <a:pPr lvl="1"/>
            <a:r>
              <a:rPr lang="en-US" dirty="0"/>
              <a:t>Resource Allocation</a:t>
            </a:r>
          </a:p>
          <a:p>
            <a:pPr lvl="1"/>
            <a:r>
              <a:rPr lang="en-US" dirty="0"/>
              <a:t>Inter-Facility Communication</a:t>
            </a:r>
          </a:p>
          <a:p>
            <a:pPr lvl="1"/>
            <a:r>
              <a:rPr lang="en-US" dirty="0"/>
              <a:t>Liaison to the State</a:t>
            </a:r>
          </a:p>
          <a:p>
            <a:endParaRPr lang="en-US" sz="2400" dirty="0"/>
          </a:p>
        </p:txBody>
      </p:sp>
      <p:pic>
        <p:nvPicPr>
          <p:cNvPr id="8" name="Picture 7">
            <a:extLst>
              <a:ext uri="{FF2B5EF4-FFF2-40B4-BE49-F238E27FC236}">
                <a16:creationId xmlns:a16="http://schemas.microsoft.com/office/drawing/2014/main" id="{1154A21B-CAD2-DF02-C323-DD1D70EFC724}"/>
              </a:ext>
            </a:extLst>
          </p:cNvPr>
          <p:cNvPicPr>
            <a:picLocks noChangeAspect="1"/>
          </p:cNvPicPr>
          <p:nvPr/>
        </p:nvPicPr>
        <p:blipFill rotWithShape="1">
          <a:blip r:embed="rId3"/>
          <a:srcRect t="13666" r="6587" b="-1529"/>
          <a:stretch/>
        </p:blipFill>
        <p:spPr>
          <a:xfrm>
            <a:off x="6635781" y="1901537"/>
            <a:ext cx="5218726" cy="3169227"/>
          </a:xfrm>
          <a:prstGeom prst="rect">
            <a:avLst/>
          </a:prstGeom>
        </p:spPr>
      </p:pic>
      <p:sp>
        <p:nvSpPr>
          <p:cNvPr id="5" name="TextBox 4">
            <a:extLst>
              <a:ext uri="{FF2B5EF4-FFF2-40B4-BE49-F238E27FC236}">
                <a16:creationId xmlns:a16="http://schemas.microsoft.com/office/drawing/2014/main" id="{F4D05A93-4722-A418-3AFA-FB01363C1ADF}"/>
              </a:ext>
            </a:extLst>
          </p:cNvPr>
          <p:cNvSpPr txBox="1"/>
          <p:nvPr/>
        </p:nvSpPr>
        <p:spPr>
          <a:xfrm>
            <a:off x="6635781" y="5015547"/>
            <a:ext cx="5722473" cy="769441"/>
          </a:xfrm>
          <a:prstGeom prst="rect">
            <a:avLst/>
          </a:prstGeom>
          <a:noFill/>
        </p:spPr>
        <p:txBody>
          <a:bodyPr wrap="square">
            <a:spAutoFit/>
          </a:bodyPr>
          <a:lstStyle/>
          <a:p>
            <a:r>
              <a:rPr lang="en-US" sz="1100" dirty="0"/>
              <a:t>There are two ways to page the HIL:</a:t>
            </a:r>
          </a:p>
          <a:p>
            <a:r>
              <a:rPr lang="en-US" sz="1100" dirty="0"/>
              <a:t>1. Dial 1-855-266-7243 and enter ID: 26874451 (COTSHIL1). Be sure to enter/verify your contact phone number.</a:t>
            </a:r>
          </a:p>
          <a:p>
            <a:r>
              <a:rPr lang="en-US" sz="1100" dirty="0"/>
              <a:t>2. Send an email to </a:t>
            </a:r>
            <a:r>
              <a:rPr lang="en-US" sz="1100" u="sng" dirty="0">
                <a:hlinkClick r:id="rId4"/>
              </a:rPr>
              <a:t>26874451@onpage.com</a:t>
            </a:r>
            <a:endParaRPr lang="en-US" sz="1100" dirty="0"/>
          </a:p>
        </p:txBody>
      </p:sp>
    </p:spTree>
    <p:extLst>
      <p:ext uri="{BB962C8B-B14F-4D97-AF65-F5344CB8AC3E}">
        <p14:creationId xmlns:p14="http://schemas.microsoft.com/office/powerpoint/2010/main" val="125245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8021610" y="864586"/>
            <a:ext cx="2591732" cy="51159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838004" y="140134"/>
            <a:ext cx="8382000" cy="944562"/>
          </a:xfrm>
        </p:spPr>
        <p:txBody>
          <a:bodyPr>
            <a:noAutofit/>
          </a:bodyPr>
          <a:lstStyle/>
          <a:p>
            <a:pPr algn="ctr"/>
            <a:r>
              <a:rPr lang="en-US" sz="3600" b="1">
                <a:latin typeface="Arial" panose="020B0604020202020204" pitchFamily="34" charset="0"/>
                <a:cs typeface="Arial" panose="020B0604020202020204" pitchFamily="34" charset="0"/>
              </a:rPr>
              <a:t>COTS HIL RESPONSE MODE</a:t>
            </a:r>
          </a:p>
        </p:txBody>
      </p:sp>
      <p:pic>
        <p:nvPicPr>
          <p:cNvPr id="4" name="Content Placeholder 3" descr="C:\Users\mrobinette\AppData\Local\Microsoft\Windows\Temporary Internet Files\Content.IE5\111GRSMN\MC900438706[1].jpg"/>
          <p:cNvPicPr>
            <a:picLocks noGrp="1" noChangeAspect="1" noChangeArrowheads="1"/>
          </p:cNvPicPr>
          <p:nvPr>
            <p:ph idx="1"/>
          </p:nvPr>
        </p:nvPicPr>
        <p:blipFill>
          <a:blip r:embed="rId3" cstate="print"/>
          <a:srcRect/>
          <a:stretch>
            <a:fillRect/>
          </a:stretch>
        </p:blipFill>
        <p:spPr bwMode="auto">
          <a:xfrm>
            <a:off x="1576485" y="2971801"/>
            <a:ext cx="1375756" cy="1753985"/>
          </a:xfrm>
          <a:prstGeom prst="rect">
            <a:avLst/>
          </a:prstGeom>
          <a:noFill/>
        </p:spPr>
      </p:pic>
      <p:sp>
        <p:nvSpPr>
          <p:cNvPr id="67" name="Right Arrow 66"/>
          <p:cNvSpPr/>
          <p:nvPr/>
        </p:nvSpPr>
        <p:spPr>
          <a:xfrm>
            <a:off x="6448720" y="3888558"/>
            <a:ext cx="1628480" cy="456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ontserrat" panose="00000500000000000000" pitchFamily="2" charset="0"/>
              </a:rPr>
              <a:t>TENS</a:t>
            </a:r>
          </a:p>
        </p:txBody>
      </p:sp>
      <p:grpSp>
        <p:nvGrpSpPr>
          <p:cNvPr id="2" name="Group 74"/>
          <p:cNvGrpSpPr/>
          <p:nvPr/>
        </p:nvGrpSpPr>
        <p:grpSpPr>
          <a:xfrm>
            <a:off x="8174457" y="951346"/>
            <a:ext cx="2514600" cy="5029200"/>
            <a:chOff x="6629400" y="1524000"/>
            <a:chExt cx="2514600" cy="5029200"/>
          </a:xfrm>
        </p:grpSpPr>
        <p:pic>
          <p:nvPicPr>
            <p:cNvPr id="33"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6934200" y="3048000"/>
              <a:ext cx="477810" cy="609600"/>
            </a:xfrm>
            <a:prstGeom prst="rect">
              <a:avLst/>
            </a:prstGeom>
            <a:noFill/>
          </p:spPr>
        </p:pic>
        <p:pic>
          <p:nvPicPr>
            <p:cNvPr id="36"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7391400" y="3276600"/>
              <a:ext cx="477811" cy="609600"/>
            </a:xfrm>
            <a:prstGeom prst="rect">
              <a:avLst/>
            </a:prstGeom>
            <a:noFill/>
          </p:spPr>
        </p:pic>
        <p:pic>
          <p:nvPicPr>
            <p:cNvPr id="37"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6629400" y="3505200"/>
              <a:ext cx="428389" cy="546547"/>
            </a:xfrm>
            <a:prstGeom prst="rect">
              <a:avLst/>
            </a:prstGeom>
            <a:noFill/>
          </p:spPr>
        </p:pic>
        <p:pic>
          <p:nvPicPr>
            <p:cNvPr id="41"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8305800" y="3831018"/>
              <a:ext cx="580789" cy="740982"/>
            </a:xfrm>
            <a:prstGeom prst="rect">
              <a:avLst/>
            </a:prstGeom>
            <a:noFill/>
          </p:spPr>
        </p:pic>
        <p:pic>
          <p:nvPicPr>
            <p:cNvPr id="42"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6934200" y="3886200"/>
              <a:ext cx="418084" cy="533400"/>
            </a:xfrm>
            <a:prstGeom prst="rect">
              <a:avLst/>
            </a:prstGeom>
            <a:noFill/>
          </p:spPr>
        </p:pic>
        <p:pic>
          <p:nvPicPr>
            <p:cNvPr id="46"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7543800" y="3928234"/>
              <a:ext cx="504589" cy="643765"/>
            </a:xfrm>
            <a:prstGeom prst="rect">
              <a:avLst/>
            </a:prstGeom>
            <a:noFill/>
          </p:spPr>
        </p:pic>
        <p:pic>
          <p:nvPicPr>
            <p:cNvPr id="47"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7620000" y="4572000"/>
              <a:ext cx="656989" cy="838200"/>
            </a:xfrm>
            <a:prstGeom prst="rect">
              <a:avLst/>
            </a:prstGeom>
            <a:noFill/>
          </p:spPr>
        </p:pic>
        <p:pic>
          <p:nvPicPr>
            <p:cNvPr id="49"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7467600" y="1752600"/>
              <a:ext cx="504589" cy="643765"/>
            </a:xfrm>
            <a:prstGeom prst="rect">
              <a:avLst/>
            </a:prstGeom>
            <a:noFill/>
          </p:spPr>
        </p:pic>
        <p:pic>
          <p:nvPicPr>
            <p:cNvPr id="50"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8305800" y="3200400"/>
              <a:ext cx="477810" cy="609600"/>
            </a:xfrm>
            <a:prstGeom prst="rect">
              <a:avLst/>
            </a:prstGeom>
            <a:noFill/>
          </p:spPr>
        </p:pic>
        <p:pic>
          <p:nvPicPr>
            <p:cNvPr id="51"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6705600" y="4419600"/>
              <a:ext cx="656989" cy="838200"/>
            </a:xfrm>
            <a:prstGeom prst="rect">
              <a:avLst/>
            </a:prstGeom>
            <a:noFill/>
          </p:spPr>
        </p:pic>
        <p:pic>
          <p:nvPicPr>
            <p:cNvPr id="61"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6629400" y="2362200"/>
              <a:ext cx="477810" cy="609600"/>
            </a:xfrm>
            <a:prstGeom prst="rect">
              <a:avLst/>
            </a:prstGeom>
            <a:noFill/>
          </p:spPr>
        </p:pic>
        <p:pic>
          <p:nvPicPr>
            <p:cNvPr id="62"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8382000" y="2438400"/>
              <a:ext cx="477810" cy="609600"/>
            </a:xfrm>
            <a:prstGeom prst="rect">
              <a:avLst/>
            </a:prstGeom>
            <a:noFill/>
          </p:spPr>
        </p:pic>
        <p:pic>
          <p:nvPicPr>
            <p:cNvPr id="63"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6934200" y="1752600"/>
              <a:ext cx="477810" cy="609600"/>
            </a:xfrm>
            <a:prstGeom prst="rect">
              <a:avLst/>
            </a:prstGeom>
            <a:noFill/>
          </p:spPr>
        </p:pic>
        <p:pic>
          <p:nvPicPr>
            <p:cNvPr id="64"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7162800" y="2514600"/>
              <a:ext cx="477810" cy="609600"/>
            </a:xfrm>
            <a:prstGeom prst="rect">
              <a:avLst/>
            </a:prstGeom>
            <a:noFill/>
          </p:spPr>
        </p:pic>
        <p:pic>
          <p:nvPicPr>
            <p:cNvPr id="65"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7848600" y="2895600"/>
              <a:ext cx="477810" cy="609600"/>
            </a:xfrm>
            <a:prstGeom prst="rect">
              <a:avLst/>
            </a:prstGeom>
            <a:noFill/>
          </p:spPr>
        </p:pic>
        <p:pic>
          <p:nvPicPr>
            <p:cNvPr id="66"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7848600" y="2057400"/>
              <a:ext cx="477810" cy="609600"/>
            </a:xfrm>
            <a:prstGeom prst="rect">
              <a:avLst/>
            </a:prstGeom>
            <a:noFill/>
          </p:spPr>
        </p:pic>
        <p:pic>
          <p:nvPicPr>
            <p:cNvPr id="69"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8305800" y="1524000"/>
              <a:ext cx="656989" cy="838200"/>
            </a:xfrm>
            <a:prstGeom prst="rect">
              <a:avLst/>
            </a:prstGeom>
            <a:noFill/>
          </p:spPr>
        </p:pic>
        <p:pic>
          <p:nvPicPr>
            <p:cNvPr id="70"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8487011" y="5486400"/>
              <a:ext cx="656989" cy="838200"/>
            </a:xfrm>
            <a:prstGeom prst="rect">
              <a:avLst/>
            </a:prstGeom>
            <a:noFill/>
          </p:spPr>
        </p:pic>
        <p:pic>
          <p:nvPicPr>
            <p:cNvPr id="71"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8487011" y="4495800"/>
              <a:ext cx="656989" cy="838200"/>
            </a:xfrm>
            <a:prstGeom prst="rect">
              <a:avLst/>
            </a:prstGeom>
            <a:noFill/>
          </p:spPr>
        </p:pic>
        <p:pic>
          <p:nvPicPr>
            <p:cNvPr id="72"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7620000" y="5715000"/>
              <a:ext cx="656989" cy="838200"/>
            </a:xfrm>
            <a:prstGeom prst="rect">
              <a:avLst/>
            </a:prstGeom>
            <a:noFill/>
          </p:spPr>
        </p:pic>
        <p:pic>
          <p:nvPicPr>
            <p:cNvPr id="73" name="Picture 2" descr="C:\Users\mrobinette\AppData\Local\Microsoft\Windows\Temporary Internet Files\Content.IE5\TDW6D7QA\MC900438706[1].jpg"/>
            <p:cNvPicPr>
              <a:picLocks noChangeAspect="1" noChangeArrowheads="1"/>
            </p:cNvPicPr>
            <p:nvPr/>
          </p:nvPicPr>
          <p:blipFill>
            <a:blip r:embed="rId4" cstate="print"/>
            <a:srcRect/>
            <a:stretch>
              <a:fillRect/>
            </a:stretch>
          </p:blipFill>
          <p:spPr bwMode="auto">
            <a:xfrm>
              <a:off x="6934200" y="5257800"/>
              <a:ext cx="656989" cy="838200"/>
            </a:xfrm>
            <a:prstGeom prst="rect">
              <a:avLst/>
            </a:prstGeom>
            <a:noFill/>
          </p:spPr>
        </p:pic>
      </p:grpSp>
      <p:pic>
        <p:nvPicPr>
          <p:cNvPr id="35" name="Picture 10" descr="C:\Users\mrobinette\AppData\Local\Microsoft\Windows\Temporary Internet Files\Content.IE5\111GRSMN\MC900056799[1].wmf"/>
          <p:cNvPicPr>
            <a:picLocks noChangeAspect="1" noChangeArrowheads="1"/>
          </p:cNvPicPr>
          <p:nvPr/>
        </p:nvPicPr>
        <p:blipFill>
          <a:blip r:embed="rId5" cstate="print"/>
          <a:srcRect/>
          <a:stretch>
            <a:fillRect/>
          </a:stretch>
        </p:blipFill>
        <p:spPr bwMode="auto">
          <a:xfrm>
            <a:off x="4515667" y="783296"/>
            <a:ext cx="1801863" cy="1274105"/>
          </a:xfrm>
          <a:prstGeom prst="rect">
            <a:avLst/>
          </a:prstGeom>
          <a:noFill/>
        </p:spPr>
      </p:pic>
      <p:sp>
        <p:nvSpPr>
          <p:cNvPr id="38" name="Left Arrow 37"/>
          <p:cNvSpPr/>
          <p:nvPr/>
        </p:nvSpPr>
        <p:spPr>
          <a:xfrm>
            <a:off x="6397265" y="864586"/>
            <a:ext cx="1544610" cy="1447800"/>
          </a:xfrm>
          <a:prstGeom prst="leftArrow">
            <a:avLst>
              <a:gd name="adj1" fmla="val 50000"/>
              <a:gd name="adj2" fmla="val 491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a:p>
            <a:pPr algn="ctr"/>
            <a:endParaRPr lang="en-US" sz="1600" b="1">
              <a:solidFill>
                <a:schemeClr val="tx1"/>
              </a:solidFill>
            </a:endParaRPr>
          </a:p>
          <a:p>
            <a:pPr algn="ctr"/>
            <a:r>
              <a:rPr lang="en-US" sz="1400" b="1">
                <a:solidFill>
                  <a:schemeClr val="tx1"/>
                </a:solidFill>
                <a:latin typeface="Montserrat" panose="00000500000000000000" pitchFamily="2" charset="0"/>
              </a:rPr>
              <a:t>POC</a:t>
            </a:r>
          </a:p>
          <a:p>
            <a:pPr algn="ctr"/>
            <a:r>
              <a:rPr lang="en-US" sz="1400" b="1">
                <a:solidFill>
                  <a:schemeClr val="tx1"/>
                </a:solidFill>
                <a:latin typeface="Montserrat" panose="00000500000000000000" pitchFamily="2" charset="0"/>
              </a:rPr>
              <a:t>Beds </a:t>
            </a:r>
          </a:p>
          <a:p>
            <a:pPr algn="ctr"/>
            <a:r>
              <a:rPr lang="en-US" sz="1400" b="1">
                <a:solidFill>
                  <a:schemeClr val="tx1"/>
                </a:solidFill>
                <a:latin typeface="Montserrat" panose="00000500000000000000" pitchFamily="2" charset="0"/>
              </a:rPr>
              <a:t>Resources</a:t>
            </a:r>
          </a:p>
          <a:p>
            <a:pPr algn="ctr"/>
            <a:endParaRPr lang="en-US" sz="1600" b="1">
              <a:solidFill>
                <a:schemeClr val="tx1"/>
              </a:solidFill>
            </a:endParaRPr>
          </a:p>
          <a:p>
            <a:pPr algn="ctr"/>
            <a:endParaRPr lang="en-US" sz="1600" b="1">
              <a:solidFill>
                <a:schemeClr val="tx1"/>
              </a:solidFill>
            </a:endParaRPr>
          </a:p>
        </p:txBody>
      </p:sp>
      <p:sp>
        <p:nvSpPr>
          <p:cNvPr id="57" name="Sun 56"/>
          <p:cNvSpPr/>
          <p:nvPr/>
        </p:nvSpPr>
        <p:spPr>
          <a:xfrm>
            <a:off x="4416065" y="3312965"/>
            <a:ext cx="1981200" cy="1828800"/>
          </a:xfrm>
          <a:prstGeom prst="su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ontserrat" panose="00000500000000000000" pitchFamily="2" charset="0"/>
              </a:rPr>
              <a:t>COTS HIL</a:t>
            </a:r>
          </a:p>
        </p:txBody>
      </p:sp>
      <p:sp>
        <p:nvSpPr>
          <p:cNvPr id="74" name="Right Arrow 73"/>
          <p:cNvSpPr/>
          <p:nvPr/>
        </p:nvSpPr>
        <p:spPr>
          <a:xfrm rot="480378">
            <a:off x="3062958" y="3306578"/>
            <a:ext cx="1564000" cy="5624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ontserrat" panose="00000500000000000000" pitchFamily="2" charset="0"/>
              </a:rPr>
              <a:t>HELP!!</a:t>
            </a:r>
          </a:p>
        </p:txBody>
      </p:sp>
      <p:sp>
        <p:nvSpPr>
          <p:cNvPr id="55" name="Left Arrow 54"/>
          <p:cNvSpPr/>
          <p:nvPr/>
        </p:nvSpPr>
        <p:spPr>
          <a:xfrm rot="501556">
            <a:off x="3002359" y="4115000"/>
            <a:ext cx="1676400" cy="533400"/>
          </a:xfrm>
          <a:prstGeom prst="leftArrow">
            <a:avLst>
              <a:gd name="adj1" fmla="val 50000"/>
              <a:gd name="adj2" fmla="val 4679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ontserrat" panose="00000500000000000000" pitchFamily="2" charset="0"/>
              </a:rPr>
              <a:t>Assistance</a:t>
            </a:r>
          </a:p>
        </p:txBody>
      </p:sp>
      <p:sp>
        <p:nvSpPr>
          <p:cNvPr id="77" name="Rectangle 76"/>
          <p:cNvSpPr/>
          <p:nvPr/>
        </p:nvSpPr>
        <p:spPr>
          <a:xfrm>
            <a:off x="4334714" y="5256646"/>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ontserrat" panose="00000500000000000000" pitchFamily="2" charset="0"/>
              </a:rPr>
              <a:t>Local, Regional, State, Federal Resources</a:t>
            </a:r>
            <a:endParaRPr lang="en-US" sz="1400" b="1">
              <a:solidFill>
                <a:schemeClr val="tx1"/>
              </a:solidFill>
              <a:latin typeface="Montserrat" panose="00000500000000000000" pitchFamily="2" charset="0"/>
            </a:endParaRPr>
          </a:p>
        </p:txBody>
      </p:sp>
      <p:cxnSp>
        <p:nvCxnSpPr>
          <p:cNvPr id="79" name="Straight Arrow Connector 78"/>
          <p:cNvCxnSpPr>
            <a:stCxn id="57" idx="3"/>
            <a:endCxn id="57" idx="3"/>
          </p:cNvCxnSpPr>
          <p:nvPr/>
        </p:nvCxnSpPr>
        <p:spPr>
          <a:xfrm>
            <a:off x="6397265" y="422736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rot="5400000">
            <a:off x="4850888" y="2219359"/>
            <a:ext cx="1143000" cy="9350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Montserrat" panose="00000500000000000000" pitchFamily="2" charset="0"/>
              </a:rPr>
              <a:t>Capacity</a:t>
            </a:r>
          </a:p>
          <a:p>
            <a:pPr algn="ctr"/>
            <a:r>
              <a:rPr lang="en-US" sz="1050" b="1">
                <a:solidFill>
                  <a:schemeClr val="tx1"/>
                </a:solidFill>
                <a:latin typeface="Montserrat" panose="00000500000000000000" pitchFamily="2" charset="0"/>
              </a:rPr>
              <a:t>Capability</a:t>
            </a:r>
          </a:p>
        </p:txBody>
      </p:sp>
      <p:sp>
        <p:nvSpPr>
          <p:cNvPr id="5" name="AutoShape 2" descr="Image result for botu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botulism"/>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botulism"/>
          <p:cNvSpPr>
            <a:spLocks noChangeAspect="1" noChangeArrowheads="1"/>
          </p:cNvSpPr>
          <p:nvPr/>
        </p:nvSpPr>
        <p:spPr bwMode="auto">
          <a:xfrm>
            <a:off x="2079150" y="142341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botulism"/>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botulism"/>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cartoon of two tornados">
            <a:extLst>
              <a:ext uri="{FF2B5EF4-FFF2-40B4-BE49-F238E27FC236}">
                <a16:creationId xmlns:a16="http://schemas.microsoft.com/office/drawing/2014/main" id="{4AD22E7F-1570-BB3E-0F71-0BC934C705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06160" y="1265376"/>
            <a:ext cx="2956429" cy="2549920"/>
          </a:xfrm>
          <a:prstGeom prst="rect">
            <a:avLst/>
          </a:prstGeom>
        </p:spPr>
      </p:pic>
      <p:sp>
        <p:nvSpPr>
          <p:cNvPr id="12" name="Rectangle 11">
            <a:extLst>
              <a:ext uri="{FF2B5EF4-FFF2-40B4-BE49-F238E27FC236}">
                <a16:creationId xmlns:a16="http://schemas.microsoft.com/office/drawing/2014/main" id="{F5AB3461-51A9-9018-C610-8B5E6D7EC565}"/>
              </a:ext>
            </a:extLst>
          </p:cNvPr>
          <p:cNvSpPr/>
          <p:nvPr/>
        </p:nvSpPr>
        <p:spPr>
          <a:xfrm>
            <a:off x="214799" y="4958295"/>
            <a:ext cx="3036402" cy="174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Besides the systems we use, we conduct a conference call when needed to discuss situational awareness, information sharing, resource allocation, and any additional planning/actions needed.</a:t>
            </a:r>
          </a:p>
        </p:txBody>
      </p:sp>
    </p:spTree>
    <p:extLst>
      <p:ext uri="{BB962C8B-B14F-4D97-AF65-F5344CB8AC3E}">
        <p14:creationId xmlns:p14="http://schemas.microsoft.com/office/powerpoint/2010/main" val="147996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0-#ppt_w/2"/>
                                          </p:val>
                                        </p:tav>
                                        <p:tav tm="100000">
                                          <p:val>
                                            <p:strVal val="#ppt_x"/>
                                          </p:val>
                                        </p:tav>
                                      </p:tavLst>
                                    </p:anim>
                                    <p:anim calcmode="lin" valueType="num">
                                      <p:cBhvr additive="base">
                                        <p:cTn id="14"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linds(horizontal)">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1+#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blinds(horizontal)">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edge">
                                      <p:cBhvr>
                                        <p:cTn id="41"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8" grpId="0" animBg="1"/>
      <p:bldP spid="74" grpId="0" animBg="1"/>
      <p:bldP spid="55" grpId="0" animBg="1"/>
      <p:bldP spid="77"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667A-7CCD-416E-A8D6-94B47D1F0993}"/>
              </a:ext>
            </a:extLst>
          </p:cNvPr>
          <p:cNvSpPr>
            <a:spLocks noGrp="1"/>
          </p:cNvSpPr>
          <p:nvPr>
            <p:ph type="title"/>
          </p:nvPr>
        </p:nvSpPr>
        <p:spPr/>
        <p:txBody>
          <a:bodyPr/>
          <a:lstStyle/>
          <a:p>
            <a:r>
              <a:rPr lang="en-US"/>
              <a:t>Examples of types of Incidents		</a:t>
            </a:r>
          </a:p>
        </p:txBody>
      </p:sp>
      <p:sp>
        <p:nvSpPr>
          <p:cNvPr id="3" name="Content Placeholder 2">
            <a:extLst>
              <a:ext uri="{FF2B5EF4-FFF2-40B4-BE49-F238E27FC236}">
                <a16:creationId xmlns:a16="http://schemas.microsoft.com/office/drawing/2014/main" id="{6556636F-8A4E-45EB-AAE9-692D9C4FF936}"/>
              </a:ext>
            </a:extLst>
          </p:cNvPr>
          <p:cNvSpPr>
            <a:spLocks noGrp="1"/>
          </p:cNvSpPr>
          <p:nvPr>
            <p:ph idx="1"/>
          </p:nvPr>
        </p:nvSpPr>
        <p:spPr/>
        <p:txBody>
          <a:bodyPr/>
          <a:lstStyle/>
          <a:p>
            <a:r>
              <a:rPr lang="en-US" dirty="0"/>
              <a:t>Short term – Less than 12 hours	</a:t>
            </a:r>
          </a:p>
          <a:p>
            <a:pPr lvl="1"/>
            <a:r>
              <a:rPr lang="en-US" dirty="0"/>
              <a:t>Power outages</a:t>
            </a:r>
          </a:p>
          <a:p>
            <a:pPr lvl="1"/>
            <a:r>
              <a:rPr lang="en-US" dirty="0"/>
              <a:t>Flood causing an area of the facility to hold water</a:t>
            </a:r>
          </a:p>
          <a:p>
            <a:pPr lvl="1"/>
            <a:r>
              <a:rPr lang="en-US" dirty="0"/>
              <a:t>Small MCI</a:t>
            </a:r>
          </a:p>
          <a:p>
            <a:r>
              <a:rPr lang="en-US" dirty="0"/>
              <a:t>Long term – Ongoing with multiple operational periods</a:t>
            </a:r>
          </a:p>
          <a:p>
            <a:pPr lvl="1"/>
            <a:r>
              <a:rPr lang="en-US" dirty="0"/>
              <a:t>Disease outbreak Weather event that is ongoing</a:t>
            </a:r>
          </a:p>
          <a:p>
            <a:pPr lvl="1"/>
            <a:r>
              <a:rPr lang="en-US" dirty="0"/>
              <a:t>Large MCI</a:t>
            </a:r>
          </a:p>
          <a:p>
            <a:pPr marL="0" indent="0">
              <a:buNone/>
            </a:pPr>
            <a:r>
              <a:rPr lang="en-US" dirty="0"/>
              <a:t>How might these types of incidents impact your role?</a:t>
            </a:r>
          </a:p>
        </p:txBody>
      </p:sp>
    </p:spTree>
    <p:extLst>
      <p:ext uri="{BB962C8B-B14F-4D97-AF65-F5344CB8AC3E}">
        <p14:creationId xmlns:p14="http://schemas.microsoft.com/office/powerpoint/2010/main" val="177698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4F19-68EE-1B09-5DE9-5854E9C7FCFE}"/>
              </a:ext>
            </a:extLst>
          </p:cNvPr>
          <p:cNvSpPr>
            <a:spLocks noGrp="1"/>
          </p:cNvSpPr>
          <p:nvPr>
            <p:ph type="title"/>
          </p:nvPr>
        </p:nvSpPr>
        <p:spPr>
          <a:xfrm>
            <a:off x="838200" y="365125"/>
            <a:ext cx="10515600" cy="1325563"/>
          </a:xfrm>
        </p:spPr>
        <p:txBody>
          <a:bodyPr anchor="ctr">
            <a:normAutofit/>
          </a:bodyPr>
          <a:lstStyle/>
          <a:p>
            <a:r>
              <a:rPr lang="en-US" dirty="0"/>
              <a:t>Types of exercises</a:t>
            </a:r>
          </a:p>
        </p:txBody>
      </p:sp>
      <p:sp>
        <p:nvSpPr>
          <p:cNvPr id="10" name="Content Placeholder 2">
            <a:extLst>
              <a:ext uri="{FF2B5EF4-FFF2-40B4-BE49-F238E27FC236}">
                <a16:creationId xmlns:a16="http://schemas.microsoft.com/office/drawing/2014/main" id="{36DA156C-5FFC-12D1-F579-46FF8757E8E9}"/>
              </a:ext>
            </a:extLst>
          </p:cNvPr>
          <p:cNvSpPr>
            <a:spLocks noGrp="1"/>
          </p:cNvSpPr>
          <p:nvPr>
            <p:ph sz="half" idx="1"/>
          </p:nvPr>
        </p:nvSpPr>
        <p:spPr>
          <a:xfrm>
            <a:off x="838200" y="1825625"/>
            <a:ext cx="5181600" cy="4351338"/>
          </a:xfrm>
        </p:spPr>
        <p:txBody>
          <a:bodyPr/>
          <a:lstStyle/>
          <a:p>
            <a:r>
              <a:rPr lang="en-US" dirty="0"/>
              <a:t>Located on COTS U: </a:t>
            </a:r>
            <a:r>
              <a:rPr lang="en-US" dirty="0">
                <a:hlinkClick r:id="rId2"/>
              </a:rPr>
              <a:t>https://www.cotshealth.org/cots-university</a:t>
            </a:r>
            <a:r>
              <a:rPr lang="en-US" dirty="0"/>
              <a:t>	</a:t>
            </a:r>
          </a:p>
          <a:p>
            <a:r>
              <a:rPr lang="en-US" dirty="0"/>
              <a:t>Explains the different exercise requirements.</a:t>
            </a:r>
          </a:p>
          <a:p>
            <a:r>
              <a:rPr lang="en-US" dirty="0"/>
              <a:t>Review together!</a:t>
            </a:r>
          </a:p>
        </p:txBody>
      </p:sp>
      <p:pic>
        <p:nvPicPr>
          <p:cNvPr id="5" name="Content Placeholder 4">
            <a:extLst>
              <a:ext uri="{FF2B5EF4-FFF2-40B4-BE49-F238E27FC236}">
                <a16:creationId xmlns:a16="http://schemas.microsoft.com/office/drawing/2014/main" id="{9DBD5F79-870B-1D8B-01BD-95D24D45B120}"/>
              </a:ext>
            </a:extLst>
          </p:cNvPr>
          <p:cNvPicPr>
            <a:picLocks noGrp="1" noChangeAspect="1"/>
          </p:cNvPicPr>
          <p:nvPr>
            <p:ph sz="half" idx="2"/>
          </p:nvPr>
        </p:nvPicPr>
        <p:blipFill>
          <a:blip r:embed="rId3"/>
          <a:stretch>
            <a:fillRect/>
          </a:stretch>
        </p:blipFill>
        <p:spPr>
          <a:xfrm>
            <a:off x="6772468" y="831273"/>
            <a:ext cx="4436921" cy="5345690"/>
          </a:xfrm>
          <a:noFill/>
          <a:ln w="9525">
            <a:solidFill>
              <a:schemeClr val="tx1"/>
            </a:solidFill>
          </a:ln>
        </p:spPr>
      </p:pic>
    </p:spTree>
    <p:extLst>
      <p:ext uri="{BB962C8B-B14F-4D97-AF65-F5344CB8AC3E}">
        <p14:creationId xmlns:p14="http://schemas.microsoft.com/office/powerpoint/2010/main" val="38248693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00A3E0"/>
      </a:accent1>
      <a:accent2>
        <a:srgbClr val="330072"/>
      </a:accent2>
      <a:accent3>
        <a:srgbClr val="A5A5A5"/>
      </a:accent3>
      <a:accent4>
        <a:srgbClr val="003594"/>
      </a:accent4>
      <a:accent5>
        <a:srgbClr val="6CC24A"/>
      </a:accent5>
      <a:accent6>
        <a:srgbClr val="FF69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TS PowerPoint Template" id="{8B2E54BD-1A3B-40F4-9DA7-1B01C513AB78}" vid="{85C117A4-F778-4E25-A68A-E88DB0BAE2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44C094ABEF6A4381A34842F3E475C3" ma:contentTypeVersion="14" ma:contentTypeDescription="Create a new document." ma:contentTypeScope="" ma:versionID="8b4f0f600e2086916cb68a855f25d8db">
  <xsd:schema xmlns:xsd="http://www.w3.org/2001/XMLSchema" xmlns:xs="http://www.w3.org/2001/XMLSchema" xmlns:p="http://schemas.microsoft.com/office/2006/metadata/properties" xmlns:ns2="6fd87e19-f8d2-4879-9456-d85e008de8ef" xmlns:ns3="3e4f8f42-10b4-4b4d-9fcb-06fc745b4248" targetNamespace="http://schemas.microsoft.com/office/2006/metadata/properties" ma:root="true" ma:fieldsID="19aa26de5b097ab633124b4d009b777f" ns2:_="" ns3:_="">
    <xsd:import namespace="6fd87e19-f8d2-4879-9456-d85e008de8ef"/>
    <xsd:import namespace="3e4f8f42-10b4-4b4d-9fcb-06fc745b424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87e19-f8d2-4879-9456-d85e008de8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e4f8f42-10b4-4b4d-9fcb-06fc745b424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fd87e19-f8d2-4879-9456-d85e008de8ef">
      <UserInfo>
        <DisplayName>Kyle Foley</DisplayName>
        <AccountId>15</AccountId>
        <AccountType/>
      </UserInfo>
      <UserInfo>
        <DisplayName>Guest Contributor</DisplayName>
        <AccountId>284</AccountId>
        <AccountType/>
      </UserInfo>
      <UserInfo>
        <DisplayName>Galion Community Hospital</DisplayName>
        <AccountId>142</AccountId>
        <AccountType/>
      </UserInfo>
      <UserInfo>
        <DisplayName>OhioHealth Hilliard</DisplayName>
        <AccountId>277</AccountId>
        <AccountType/>
      </UserInfo>
    </SharedWithUsers>
  </documentManagement>
</p:properties>
</file>

<file path=customXml/itemProps1.xml><?xml version="1.0" encoding="utf-8"?>
<ds:datastoreItem xmlns:ds="http://schemas.openxmlformats.org/officeDocument/2006/customXml" ds:itemID="{C747E75D-861D-4C2C-8F86-A1C00F495E1E}">
  <ds:schemaRefs>
    <ds:schemaRef ds:uri="http://schemas.microsoft.com/sharepoint/v3/contenttype/forms"/>
  </ds:schemaRefs>
</ds:datastoreItem>
</file>

<file path=customXml/itemProps2.xml><?xml version="1.0" encoding="utf-8"?>
<ds:datastoreItem xmlns:ds="http://schemas.openxmlformats.org/officeDocument/2006/customXml" ds:itemID="{8A8224CF-3B3A-4B69-9186-833CBBE02A38}">
  <ds:schemaRefs>
    <ds:schemaRef ds:uri="3e4f8f42-10b4-4b4d-9fcb-06fc745b4248"/>
    <ds:schemaRef ds:uri="6fd87e19-f8d2-4879-9456-d85e008de8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7C2BE9B-79B1-4A2A-98E5-D8F25094615D}">
  <ds:schemaRefs>
    <ds:schemaRef ds:uri="0e796067-7c6f-463f-9bd8-893dcab08931"/>
    <ds:schemaRef ds:uri="1d722267-c028-4480-853f-3c09f0046e33"/>
    <ds:schemaRef ds:uri="6fd87e19-f8d2-4879-9456-d85e008de8e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2078</TotalTime>
  <Words>953</Words>
  <Application>Microsoft Office PowerPoint</Application>
  <PresentationFormat>Widescreen</PresentationFormat>
  <Paragraphs>132</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Montserrat</vt:lpstr>
      <vt:lpstr>Segoe UI</vt:lpstr>
      <vt:lpstr>Office Theme</vt:lpstr>
      <vt:lpstr>PowerPoint Presentation</vt:lpstr>
      <vt:lpstr>Training Objectives (Course materials on https://www.cotshealth.org/cots-university) </vt:lpstr>
      <vt:lpstr>COTS Emergency Preparedness Staff</vt:lpstr>
      <vt:lpstr>COTS Preparedness Regions</vt:lpstr>
      <vt:lpstr>COTS Emergency Preparedness Point of Contact</vt:lpstr>
      <vt:lpstr>Healthcare Incident Liaison</vt:lpstr>
      <vt:lpstr>COTS HIL RESPONSE MODE</vt:lpstr>
      <vt:lpstr>Examples of types of Incidents  </vt:lpstr>
      <vt:lpstr>Types of exercises</vt:lpstr>
      <vt:lpstr>Communications Systems</vt:lpstr>
      <vt:lpstr>Quick Reference Guides on COTS U </vt:lpstr>
      <vt:lpstr>Multi-Agency Radio Communication System (MARCS) </vt:lpstr>
      <vt:lpstr>General radio etiquette </vt:lpstr>
      <vt:lpstr>COTS Drill MARCS Objective</vt:lpstr>
      <vt:lpstr>PowerPoint Presentation</vt:lpstr>
      <vt:lpstr>Drill Assistance</vt:lpstr>
      <vt:lpstr>PowerPoint Presentation</vt:lpstr>
      <vt:lpstr>Response Ready Reports (R3)</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Rose</dc:creator>
  <cp:lastModifiedBy>Melissa Rose</cp:lastModifiedBy>
  <cp:revision>3</cp:revision>
  <dcterms:created xsi:type="dcterms:W3CDTF">2020-12-08T17:02:54Z</dcterms:created>
  <dcterms:modified xsi:type="dcterms:W3CDTF">2023-07-17T13:25:21Z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0x0101009544C094ABEF6A4381A34842F3E475C3</vt:lpwstr>
  </property>
  <property fmtid="{D5CDD505-2E9C-101B-9397-08002B2CF9AE}" pid="3" name="Order">
    <vt:r8>1753700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