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EB15A-67D5-4948-B166-5140467686A0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D4EC8-484F-49D6-A291-137AE142F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379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EB15A-67D5-4948-B166-5140467686A0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D4EC8-484F-49D6-A291-137AE142F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706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EB15A-67D5-4948-B166-5140467686A0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D4EC8-484F-49D6-A291-137AE142F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266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EB15A-67D5-4948-B166-5140467686A0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D4EC8-484F-49D6-A291-137AE142F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47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EB15A-67D5-4948-B166-5140467686A0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D4EC8-484F-49D6-A291-137AE142F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431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EB15A-67D5-4948-B166-5140467686A0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D4EC8-484F-49D6-A291-137AE142F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889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EB15A-67D5-4948-B166-5140467686A0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D4EC8-484F-49D6-A291-137AE142F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21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EB15A-67D5-4948-B166-5140467686A0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D4EC8-484F-49D6-A291-137AE142F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88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EB15A-67D5-4948-B166-5140467686A0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D4EC8-484F-49D6-A291-137AE142F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6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EB15A-67D5-4948-B166-5140467686A0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D4EC8-484F-49D6-A291-137AE142F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48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EB15A-67D5-4948-B166-5140467686A0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D4EC8-484F-49D6-A291-137AE142F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531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EB15A-67D5-4948-B166-5140467686A0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D4EC8-484F-49D6-A291-137AE142F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4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10 ways to build resilience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Make and nurture connections: Having good friends and people you can count on is very important toward building your individual resilience. </a:t>
            </a:r>
          </a:p>
          <a:p>
            <a:r>
              <a:rPr lang="en-US" dirty="0"/>
              <a:t>Acknowledge that stress and life challenges can and will occur: Understand the importance of the support your friends and others  can provide. </a:t>
            </a:r>
          </a:p>
          <a:p>
            <a:r>
              <a:rPr lang="en-US" dirty="0"/>
              <a:t>Reach out to others: Avoid isolating especially when you are feeling down and challenged. </a:t>
            </a:r>
          </a:p>
          <a:p>
            <a:r>
              <a:rPr lang="en-US" dirty="0"/>
              <a:t>Live outside of your comfort zone: It’s important to understand when you are least comfortable you are growing the most. Avoid slipping into a complacent lifestyle.</a:t>
            </a:r>
          </a:p>
          <a:p>
            <a:r>
              <a:rPr lang="en-US" dirty="0"/>
              <a:t>Set life goals, be aware of the direction you would like to go and chart a course in the direction of those goals. </a:t>
            </a:r>
          </a:p>
        </p:txBody>
      </p:sp>
    </p:spTree>
    <p:extLst>
      <p:ext uri="{BB962C8B-B14F-4D97-AF65-F5344CB8AC3E}">
        <p14:creationId xmlns:p14="http://schemas.microsoft.com/office/powerpoint/2010/main" val="379392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10 ways to build resilience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Listen to how you talk to yourself: We are frequently harder on ourselves that we would ever be on strangers. Be aware on negative self talk e.g., it’s all my fault (or) I should have…</a:t>
            </a:r>
          </a:p>
          <a:p>
            <a:r>
              <a:rPr lang="en-US" dirty="0"/>
              <a:t>Understand there are many sides to each issue. Be open to input from others that helps to understand the depth of the issue or challenges faced. </a:t>
            </a:r>
          </a:p>
          <a:p>
            <a:r>
              <a:rPr lang="en-US" dirty="0"/>
              <a:t>Seek the positive. The negative seems to be all around, but we need to look for positive examples of resilience around us. </a:t>
            </a:r>
          </a:p>
          <a:p>
            <a:r>
              <a:rPr lang="en-US" dirty="0"/>
              <a:t>Be aware of what creates energy in your life and do more in the areas that build energy and reward.</a:t>
            </a:r>
          </a:p>
          <a:p>
            <a:r>
              <a:rPr lang="en-US" dirty="0"/>
              <a:t>Be flexible: There is no end to the number of opportunities we will have in our lives. Learn to be flexible and revise goals or targets when a good opportunity comes along. It may not fit your goals exactly but often we find there often are times that being flexible provides a greater chance for individual growth and resilience. </a:t>
            </a:r>
          </a:p>
        </p:txBody>
      </p:sp>
    </p:spTree>
    <p:extLst>
      <p:ext uri="{BB962C8B-B14F-4D97-AF65-F5344CB8AC3E}">
        <p14:creationId xmlns:p14="http://schemas.microsoft.com/office/powerpoint/2010/main" val="302851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307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10 ways to build resilience </vt:lpstr>
      <vt:lpstr>10 ways to build resilience</vt:lpstr>
    </vt:vector>
  </TitlesOfParts>
  <Company>OSU Wexner Medical Center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Yeager, Kenneth</dc:creator>
  <cp:lastModifiedBy>Holly Kastan</cp:lastModifiedBy>
  <cp:revision>3</cp:revision>
  <dcterms:created xsi:type="dcterms:W3CDTF">2020-12-17T17:30:11Z</dcterms:created>
  <dcterms:modified xsi:type="dcterms:W3CDTF">2020-12-17T18:04:51Z</dcterms:modified>
</cp:coreProperties>
</file>